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3"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89A414-F790-4900-BB72-023B76838C1B}" v="303" dt="2021-10-19T20:57:55.69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9" d="100"/>
          <a:sy n="69" d="100"/>
        </p:scale>
        <p:origin x="1349" y="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M" userId="91036167648715a4" providerId="LiveId" clId="{9389A414-F790-4900-BB72-023B76838C1B}"/>
    <pc:docChg chg="undo custSel addSld delSld modSld sldOrd">
      <pc:chgData name="Scott M" userId="91036167648715a4" providerId="LiveId" clId="{9389A414-F790-4900-BB72-023B76838C1B}" dt="2021-10-19T21:32:56.246" v="17710" actId="20577"/>
      <pc:docMkLst>
        <pc:docMk/>
      </pc:docMkLst>
      <pc:sldChg chg="addSp delSp modSp mod">
        <pc:chgData name="Scott M" userId="91036167648715a4" providerId="LiveId" clId="{9389A414-F790-4900-BB72-023B76838C1B}" dt="2021-10-19T18:31:04.327" v="10044" actId="207"/>
        <pc:sldMkLst>
          <pc:docMk/>
          <pc:sldMk cId="1553432724" sldId="262"/>
        </pc:sldMkLst>
        <pc:spChg chg="add del">
          <ac:chgData name="Scott M" userId="91036167648715a4" providerId="LiveId" clId="{9389A414-F790-4900-BB72-023B76838C1B}" dt="2021-10-19T18:26:34.811" v="9991"/>
          <ac:spMkLst>
            <pc:docMk/>
            <pc:sldMk cId="1553432724" sldId="262"/>
            <ac:spMk id="2" creationId="{B7B8972C-5B4F-4955-B8E6-036F4CEB0CAD}"/>
          </ac:spMkLst>
        </pc:spChg>
        <pc:spChg chg="add del mod">
          <ac:chgData name="Scott M" userId="91036167648715a4" providerId="LiveId" clId="{9389A414-F790-4900-BB72-023B76838C1B}" dt="2021-10-19T18:22:33.414" v="9746" actId="478"/>
          <ac:spMkLst>
            <pc:docMk/>
            <pc:sldMk cId="1553432724" sldId="262"/>
            <ac:spMk id="5" creationId="{7700AD5D-A52E-49D5-912C-6E04579D45DD}"/>
          </ac:spMkLst>
        </pc:spChg>
        <pc:spChg chg="mod">
          <ac:chgData name="Scott M" userId="91036167648715a4" providerId="LiveId" clId="{9389A414-F790-4900-BB72-023B76838C1B}" dt="2021-10-19T18:31:04.327" v="10044" actId="207"/>
          <ac:spMkLst>
            <pc:docMk/>
            <pc:sldMk cId="1553432724" sldId="262"/>
            <ac:spMk id="7" creationId="{0BFEC426-B615-E549-83E5-140FD588BC64}"/>
          </ac:spMkLst>
        </pc:spChg>
      </pc:sldChg>
      <pc:sldChg chg="addSp delSp modSp mod">
        <pc:chgData name="Scott M" userId="91036167648715a4" providerId="LiveId" clId="{9389A414-F790-4900-BB72-023B76838C1B}" dt="2021-10-19T19:05:51.892" v="10969" actId="1076"/>
        <pc:sldMkLst>
          <pc:docMk/>
          <pc:sldMk cId="3288665831" sldId="263"/>
        </pc:sldMkLst>
        <pc:spChg chg="mod">
          <ac:chgData name="Scott M" userId="91036167648715a4" providerId="LiveId" clId="{9389A414-F790-4900-BB72-023B76838C1B}" dt="2021-10-19T19:04:19.038" v="10889" actId="5793"/>
          <ac:spMkLst>
            <pc:docMk/>
            <pc:sldMk cId="3288665831" sldId="263"/>
            <ac:spMk id="5" creationId="{1B07C49E-AFFC-EC46-8930-E4D428F5F943}"/>
          </ac:spMkLst>
        </pc:spChg>
        <pc:spChg chg="add del mod">
          <ac:chgData name="Scott M" userId="91036167648715a4" providerId="LiveId" clId="{9389A414-F790-4900-BB72-023B76838C1B}" dt="2021-10-19T18:30:26.854" v="10043" actId="478"/>
          <ac:spMkLst>
            <pc:docMk/>
            <pc:sldMk cId="3288665831" sldId="263"/>
            <ac:spMk id="7" creationId="{02EA86D1-9252-47AE-9A80-86D6A785D125}"/>
          </ac:spMkLst>
        </pc:spChg>
        <pc:spChg chg="add mod">
          <ac:chgData name="Scott M" userId="91036167648715a4" providerId="LiveId" clId="{9389A414-F790-4900-BB72-023B76838C1B}" dt="2021-10-19T19:05:51.892" v="10969" actId="1076"/>
          <ac:spMkLst>
            <pc:docMk/>
            <pc:sldMk cId="3288665831" sldId="263"/>
            <ac:spMk id="9" creationId="{5521C3DE-C1A9-4FB5-8F39-5F89304ED007}"/>
          </ac:spMkLst>
        </pc:spChg>
        <pc:spChg chg="add mod">
          <ac:chgData name="Scott M" userId="91036167648715a4" providerId="LiveId" clId="{9389A414-F790-4900-BB72-023B76838C1B}" dt="2021-10-19T19:05:33.782" v="10966" actId="27636"/>
          <ac:spMkLst>
            <pc:docMk/>
            <pc:sldMk cId="3288665831" sldId="263"/>
            <ac:spMk id="10" creationId="{4DBB0D91-1634-4325-86EB-5CED00462C74}"/>
          </ac:spMkLst>
        </pc:spChg>
        <pc:graphicFrameChg chg="add mod modGraphic">
          <ac:chgData name="Scott M" userId="91036167648715a4" providerId="LiveId" clId="{9389A414-F790-4900-BB72-023B76838C1B}" dt="2021-10-19T19:05:40.090" v="10967" actId="1076"/>
          <ac:graphicFrameMkLst>
            <pc:docMk/>
            <pc:sldMk cId="3288665831" sldId="263"/>
            <ac:graphicFrameMk id="2" creationId="{1A9795C4-F66A-4BA3-80FA-0DB64BF11E4F}"/>
          </ac:graphicFrameMkLst>
        </pc:graphicFrameChg>
        <pc:graphicFrameChg chg="add del mod modGraphic">
          <ac:chgData name="Scott M" userId="91036167648715a4" providerId="LiveId" clId="{9389A414-F790-4900-BB72-023B76838C1B}" dt="2021-10-19T19:03:10.853" v="10781" actId="478"/>
          <ac:graphicFrameMkLst>
            <pc:docMk/>
            <pc:sldMk cId="3288665831" sldId="263"/>
            <ac:graphicFrameMk id="3" creationId="{49CF54D4-5C3B-4444-A1F5-6848EBDDDF85}"/>
          </ac:graphicFrameMkLst>
        </pc:graphicFrameChg>
        <pc:graphicFrameChg chg="add mod">
          <ac:chgData name="Scott M" userId="91036167648715a4" providerId="LiveId" clId="{9389A414-F790-4900-BB72-023B76838C1B}" dt="2021-10-19T19:05:45.439" v="10968" actId="1076"/>
          <ac:graphicFrameMkLst>
            <pc:docMk/>
            <pc:sldMk cId="3288665831" sldId="263"/>
            <ac:graphicFrameMk id="8" creationId="{D3D13634-A422-4591-B38F-BD6C9DA0F59B}"/>
          </ac:graphicFrameMkLst>
        </pc:graphicFrameChg>
      </pc:sldChg>
      <pc:sldChg chg="addSp delSp modSp mod">
        <pc:chgData name="Scott M" userId="91036167648715a4" providerId="LiveId" clId="{9389A414-F790-4900-BB72-023B76838C1B}" dt="2021-10-19T20:34:16.015" v="15443"/>
        <pc:sldMkLst>
          <pc:docMk/>
          <pc:sldMk cId="2987552906" sldId="264"/>
        </pc:sldMkLst>
        <pc:spChg chg="mod">
          <ac:chgData name="Scott M" userId="91036167648715a4" providerId="LiveId" clId="{9389A414-F790-4900-BB72-023B76838C1B}" dt="2021-10-19T20:34:14.338" v="15442" actId="20577"/>
          <ac:spMkLst>
            <pc:docMk/>
            <pc:sldMk cId="2987552906" sldId="264"/>
            <ac:spMk id="5" creationId="{1B07C49E-AFFC-EC46-8930-E4D428F5F943}"/>
          </ac:spMkLst>
        </pc:spChg>
        <pc:spChg chg="add del mod">
          <ac:chgData name="Scott M" userId="91036167648715a4" providerId="LiveId" clId="{9389A414-F790-4900-BB72-023B76838C1B}" dt="2021-10-19T19:42:32.013" v="11195" actId="478"/>
          <ac:spMkLst>
            <pc:docMk/>
            <pc:sldMk cId="2987552906" sldId="264"/>
            <ac:spMk id="6" creationId="{52ACA949-DC4C-4F9B-B804-2DA764D0996E}"/>
          </ac:spMkLst>
        </pc:spChg>
        <pc:spChg chg="add del mod">
          <ac:chgData name="Scott M" userId="91036167648715a4" providerId="LiveId" clId="{9389A414-F790-4900-BB72-023B76838C1B}" dt="2021-10-19T20:34:03.830" v="15430" actId="478"/>
          <ac:spMkLst>
            <pc:docMk/>
            <pc:sldMk cId="2987552906" sldId="264"/>
            <ac:spMk id="7" creationId="{A17356AC-35C2-4C02-BC06-155671EA49C3}"/>
          </ac:spMkLst>
        </pc:spChg>
        <pc:spChg chg="add mod">
          <ac:chgData name="Scott M" userId="91036167648715a4" providerId="LiveId" clId="{9389A414-F790-4900-BB72-023B76838C1B}" dt="2021-10-19T20:34:16.015" v="15443"/>
          <ac:spMkLst>
            <pc:docMk/>
            <pc:sldMk cId="2987552906" sldId="264"/>
            <ac:spMk id="9" creationId="{A1C7635C-FDD5-4ABD-A8B8-EB6E9758F64C}"/>
          </ac:spMkLst>
        </pc:spChg>
      </pc:sldChg>
      <pc:sldChg chg="addSp delSp modSp mod">
        <pc:chgData name="Scott M" userId="91036167648715a4" providerId="LiveId" clId="{9389A414-F790-4900-BB72-023B76838C1B}" dt="2021-10-19T20:41:51.492" v="15451"/>
        <pc:sldMkLst>
          <pc:docMk/>
          <pc:sldMk cId="1578726356" sldId="265"/>
        </pc:sldMkLst>
        <pc:spChg chg="mod">
          <ac:chgData name="Scott M" userId="91036167648715a4" providerId="LiveId" clId="{9389A414-F790-4900-BB72-023B76838C1B}" dt="2021-10-19T20:41:44.412" v="15450" actId="5793"/>
          <ac:spMkLst>
            <pc:docMk/>
            <pc:sldMk cId="1578726356" sldId="265"/>
            <ac:spMk id="5" creationId="{1B07C49E-AFFC-EC46-8930-E4D428F5F943}"/>
          </ac:spMkLst>
        </pc:spChg>
        <pc:spChg chg="add del mod">
          <ac:chgData name="Scott M" userId="91036167648715a4" providerId="LiveId" clId="{9389A414-F790-4900-BB72-023B76838C1B}" dt="2021-10-19T19:48:01.353" v="11858" actId="478"/>
          <ac:spMkLst>
            <pc:docMk/>
            <pc:sldMk cId="1578726356" sldId="265"/>
            <ac:spMk id="6" creationId="{6FECF735-C229-4796-A5E1-AA1809087CA1}"/>
          </ac:spMkLst>
        </pc:spChg>
        <pc:spChg chg="add del mod">
          <ac:chgData name="Scott M" userId="91036167648715a4" providerId="LiveId" clId="{9389A414-F790-4900-BB72-023B76838C1B}" dt="2021-10-19T20:41:39.318" v="15448" actId="478"/>
          <ac:spMkLst>
            <pc:docMk/>
            <pc:sldMk cId="1578726356" sldId="265"/>
            <ac:spMk id="7" creationId="{0011EF31-2213-4725-B820-8788C309FE18}"/>
          </ac:spMkLst>
        </pc:spChg>
        <pc:spChg chg="add mod">
          <ac:chgData name="Scott M" userId="91036167648715a4" providerId="LiveId" clId="{9389A414-F790-4900-BB72-023B76838C1B}" dt="2021-10-19T20:41:51.492" v="15451"/>
          <ac:spMkLst>
            <pc:docMk/>
            <pc:sldMk cId="1578726356" sldId="265"/>
            <ac:spMk id="8" creationId="{BF8F2F7F-DE28-479E-8345-77F41FB9E296}"/>
          </ac:spMkLst>
        </pc:spChg>
      </pc:sldChg>
      <pc:sldChg chg="addSp delSp modSp mod">
        <pc:chgData name="Scott M" userId="91036167648715a4" providerId="LiveId" clId="{9389A414-F790-4900-BB72-023B76838C1B}" dt="2021-10-19T20:39:00.492" v="15447"/>
        <pc:sldMkLst>
          <pc:docMk/>
          <pc:sldMk cId="779971636" sldId="266"/>
        </pc:sldMkLst>
        <pc:spChg chg="mod">
          <ac:chgData name="Scott M" userId="91036167648715a4" providerId="LiveId" clId="{9389A414-F790-4900-BB72-023B76838C1B}" dt="2021-10-19T20:38:59.538" v="15446" actId="14100"/>
          <ac:spMkLst>
            <pc:docMk/>
            <pc:sldMk cId="779971636" sldId="266"/>
            <ac:spMk id="5" creationId="{1B07C49E-AFFC-EC46-8930-E4D428F5F943}"/>
          </ac:spMkLst>
        </pc:spChg>
        <pc:spChg chg="add del mod">
          <ac:chgData name="Scott M" userId="91036167648715a4" providerId="LiveId" clId="{9389A414-F790-4900-BB72-023B76838C1B}" dt="2021-10-19T18:32:31.605" v="10046" actId="478"/>
          <ac:spMkLst>
            <pc:docMk/>
            <pc:sldMk cId="779971636" sldId="266"/>
            <ac:spMk id="6" creationId="{A0493523-4E76-4499-9394-93B974F1D38E}"/>
          </ac:spMkLst>
        </pc:spChg>
        <pc:spChg chg="add del mod">
          <ac:chgData name="Scott M" userId="91036167648715a4" providerId="LiveId" clId="{9389A414-F790-4900-BB72-023B76838C1B}" dt="2021-10-19T20:38:43.944" v="15444" actId="478"/>
          <ac:spMkLst>
            <pc:docMk/>
            <pc:sldMk cId="779971636" sldId="266"/>
            <ac:spMk id="7" creationId="{6D783197-C4FD-459E-ACF8-21ABF7467494}"/>
          </ac:spMkLst>
        </pc:spChg>
        <pc:spChg chg="add mod">
          <ac:chgData name="Scott M" userId="91036167648715a4" providerId="LiveId" clId="{9389A414-F790-4900-BB72-023B76838C1B}" dt="2021-10-19T20:39:00.492" v="15447"/>
          <ac:spMkLst>
            <pc:docMk/>
            <pc:sldMk cId="779971636" sldId="266"/>
            <ac:spMk id="8" creationId="{F57A3B75-8F5D-4DC5-AC08-2129A3C60D74}"/>
          </ac:spMkLst>
        </pc:spChg>
      </pc:sldChg>
      <pc:sldChg chg="addSp modSp mod ord">
        <pc:chgData name="Scott M" userId="91036167648715a4" providerId="LiveId" clId="{9389A414-F790-4900-BB72-023B76838C1B}" dt="2021-10-19T18:56:21.838" v="10468"/>
        <pc:sldMkLst>
          <pc:docMk/>
          <pc:sldMk cId="3865605948" sldId="269"/>
        </pc:sldMkLst>
        <pc:spChg chg="mod">
          <ac:chgData name="Scott M" userId="91036167648715a4" providerId="LiveId" clId="{9389A414-F790-4900-BB72-023B76838C1B}" dt="2021-10-18T15:44:12.108" v="767" actId="1076"/>
          <ac:spMkLst>
            <pc:docMk/>
            <pc:sldMk cId="3865605948" sldId="269"/>
            <ac:spMk id="3" creationId="{373827F3-F386-AA4E-80ED-D86DEF8C158D}"/>
          </ac:spMkLst>
        </pc:spChg>
        <pc:picChg chg="add mod">
          <ac:chgData name="Scott M" userId="91036167648715a4" providerId="LiveId" clId="{9389A414-F790-4900-BB72-023B76838C1B}" dt="2021-10-18T15:36:07.660" v="53" actId="14100"/>
          <ac:picMkLst>
            <pc:docMk/>
            <pc:sldMk cId="3865605948" sldId="269"/>
            <ac:picMk id="6" creationId="{E0CCA848-032B-4002-B9F0-C02626B8E15D}"/>
          </ac:picMkLst>
        </pc:picChg>
      </pc:sldChg>
      <pc:sldChg chg="addSp delSp modSp mod">
        <pc:chgData name="Scott M" userId="91036167648715a4" providerId="LiveId" clId="{9389A414-F790-4900-BB72-023B76838C1B}" dt="2021-10-18T16:40:22.511" v="2867" actId="1076"/>
        <pc:sldMkLst>
          <pc:docMk/>
          <pc:sldMk cId="2727850971" sldId="270"/>
        </pc:sldMkLst>
        <pc:spChg chg="del">
          <ac:chgData name="Scott M" userId="91036167648715a4" providerId="LiveId" clId="{9389A414-F790-4900-BB72-023B76838C1B}" dt="2021-10-18T16:39:29.546" v="2799" actId="478"/>
          <ac:spMkLst>
            <pc:docMk/>
            <pc:sldMk cId="2727850971" sldId="270"/>
            <ac:spMk id="5" creationId="{1B07C49E-AFFC-EC46-8930-E4D428F5F943}"/>
          </ac:spMkLst>
        </pc:spChg>
        <pc:spChg chg="add del mod">
          <ac:chgData name="Scott M" userId="91036167648715a4" providerId="LiveId" clId="{9389A414-F790-4900-BB72-023B76838C1B}" dt="2021-10-18T16:36:24.723" v="2798" actId="478"/>
          <ac:spMkLst>
            <pc:docMk/>
            <pc:sldMk cId="2727850971" sldId="270"/>
            <ac:spMk id="6" creationId="{181095EC-1220-49F5-BCA8-B451A60DB737}"/>
          </ac:spMkLst>
        </pc:spChg>
        <pc:spChg chg="add mod">
          <ac:chgData name="Scott M" userId="91036167648715a4" providerId="LiveId" clId="{9389A414-F790-4900-BB72-023B76838C1B}" dt="2021-10-18T16:39:29.832" v="2800"/>
          <ac:spMkLst>
            <pc:docMk/>
            <pc:sldMk cId="2727850971" sldId="270"/>
            <ac:spMk id="7" creationId="{CF602CF0-3CC0-4504-9D6A-5187A3859E99}"/>
          </ac:spMkLst>
        </pc:spChg>
        <pc:spChg chg="add mod">
          <ac:chgData name="Scott M" userId="91036167648715a4" providerId="LiveId" clId="{9389A414-F790-4900-BB72-023B76838C1B}" dt="2021-10-18T16:39:29.832" v="2800"/>
          <ac:spMkLst>
            <pc:docMk/>
            <pc:sldMk cId="2727850971" sldId="270"/>
            <ac:spMk id="8" creationId="{F33C329B-994B-456A-97C7-1EFEAAED8088}"/>
          </ac:spMkLst>
        </pc:spChg>
        <pc:spChg chg="add mod">
          <ac:chgData name="Scott M" userId="91036167648715a4" providerId="LiveId" clId="{9389A414-F790-4900-BB72-023B76838C1B}" dt="2021-10-18T16:39:29.832" v="2800"/>
          <ac:spMkLst>
            <pc:docMk/>
            <pc:sldMk cId="2727850971" sldId="270"/>
            <ac:spMk id="9" creationId="{A9975685-02B5-47ED-B4E3-DF64EB1B19A0}"/>
          </ac:spMkLst>
        </pc:spChg>
        <pc:spChg chg="add mod">
          <ac:chgData name="Scott M" userId="91036167648715a4" providerId="LiveId" clId="{9389A414-F790-4900-BB72-023B76838C1B}" dt="2021-10-18T16:40:17.671" v="2865" actId="1076"/>
          <ac:spMkLst>
            <pc:docMk/>
            <pc:sldMk cId="2727850971" sldId="270"/>
            <ac:spMk id="10" creationId="{942F6554-8F48-4DE2-BAB1-ACDA4B2532B4}"/>
          </ac:spMkLst>
        </pc:spChg>
        <pc:picChg chg="add mod">
          <ac:chgData name="Scott M" userId="91036167648715a4" providerId="LiveId" clId="{9389A414-F790-4900-BB72-023B76838C1B}" dt="2021-10-18T16:40:22.511" v="2867" actId="1076"/>
          <ac:picMkLst>
            <pc:docMk/>
            <pc:sldMk cId="2727850971" sldId="270"/>
            <ac:picMk id="11" creationId="{539836C8-7AED-4A24-97BC-2568AFA158C2}"/>
          </ac:picMkLst>
        </pc:picChg>
      </pc:sldChg>
      <pc:sldChg chg="addSp delSp modSp mod">
        <pc:chgData name="Scott M" userId="91036167648715a4" providerId="LiveId" clId="{9389A414-F790-4900-BB72-023B76838C1B}" dt="2021-10-19T16:01:50" v="8276"/>
        <pc:sldMkLst>
          <pc:docMk/>
          <pc:sldMk cId="1630123617" sldId="274"/>
        </pc:sldMkLst>
        <pc:spChg chg="mod">
          <ac:chgData name="Scott M" userId="91036167648715a4" providerId="LiveId" clId="{9389A414-F790-4900-BB72-023B76838C1B}" dt="2021-10-19T16:01:16.213" v="8254" actId="27636"/>
          <ac:spMkLst>
            <pc:docMk/>
            <pc:sldMk cId="1630123617" sldId="274"/>
            <ac:spMk id="5" creationId="{28684E62-A9F8-4E7A-AB01-78893062A1B4}"/>
          </ac:spMkLst>
        </pc:spChg>
        <pc:spChg chg="add del mod">
          <ac:chgData name="Scott M" userId="91036167648715a4" providerId="LiveId" clId="{9389A414-F790-4900-BB72-023B76838C1B}" dt="2021-10-19T15:57:58.061" v="7327" actId="478"/>
          <ac:spMkLst>
            <pc:docMk/>
            <pc:sldMk cId="1630123617" sldId="274"/>
            <ac:spMk id="6" creationId="{AA86853C-2AA3-42AA-B6E4-A0EFEFD79E00}"/>
          </ac:spMkLst>
        </pc:spChg>
        <pc:spChg chg="add del mod">
          <ac:chgData name="Scott M" userId="91036167648715a4" providerId="LiveId" clId="{9389A414-F790-4900-BB72-023B76838C1B}" dt="2021-10-19T16:01:50" v="8276"/>
          <ac:spMkLst>
            <pc:docMk/>
            <pc:sldMk cId="1630123617" sldId="274"/>
            <ac:spMk id="7" creationId="{E942FA9C-E6AD-4DA4-B86E-10B45DC455BD}"/>
          </ac:spMkLst>
        </pc:spChg>
        <pc:spChg chg="add del mod">
          <ac:chgData name="Scott M" userId="91036167648715a4" providerId="LiveId" clId="{9389A414-F790-4900-BB72-023B76838C1B}" dt="2021-10-19T16:01:50" v="8276"/>
          <ac:spMkLst>
            <pc:docMk/>
            <pc:sldMk cId="1630123617" sldId="274"/>
            <ac:spMk id="8" creationId="{823B92B1-DE46-4B43-9178-A420C54B4BF0}"/>
          </ac:spMkLst>
        </pc:spChg>
        <pc:spChg chg="mod">
          <ac:chgData name="Scott M" userId="91036167648715a4" providerId="LiveId" clId="{9389A414-F790-4900-BB72-023B76838C1B}" dt="2021-10-19T16:01:41.639" v="8274" actId="20577"/>
          <ac:spMkLst>
            <pc:docMk/>
            <pc:sldMk cId="1630123617" sldId="274"/>
            <ac:spMk id="9" creationId="{FB98079A-48C6-4E10-8AB1-B940BD1E42DF}"/>
          </ac:spMkLst>
        </pc:spChg>
        <pc:spChg chg="add del mod">
          <ac:chgData name="Scott M" userId="91036167648715a4" providerId="LiveId" clId="{9389A414-F790-4900-BB72-023B76838C1B}" dt="2021-10-19T16:01:50" v="8276"/>
          <ac:spMkLst>
            <pc:docMk/>
            <pc:sldMk cId="1630123617" sldId="274"/>
            <ac:spMk id="10" creationId="{2C0A6B68-6DD3-44F7-84CD-390ACDEC2576}"/>
          </ac:spMkLst>
        </pc:spChg>
        <pc:spChg chg="add del mod">
          <ac:chgData name="Scott M" userId="91036167648715a4" providerId="LiveId" clId="{9389A414-F790-4900-BB72-023B76838C1B}" dt="2021-10-19T16:01:50" v="8276"/>
          <ac:spMkLst>
            <pc:docMk/>
            <pc:sldMk cId="1630123617" sldId="274"/>
            <ac:spMk id="11" creationId="{4CFC63C4-1F87-408B-A1F8-26B8311D87BC}"/>
          </ac:spMkLst>
        </pc:spChg>
        <pc:spChg chg="add del mod">
          <ac:chgData name="Scott M" userId="91036167648715a4" providerId="LiveId" clId="{9389A414-F790-4900-BB72-023B76838C1B}" dt="2021-10-19T16:01:50" v="8276"/>
          <ac:spMkLst>
            <pc:docMk/>
            <pc:sldMk cId="1630123617" sldId="274"/>
            <ac:spMk id="12" creationId="{97D1DEA1-7ADC-4515-963A-8435066863C5}"/>
          </ac:spMkLst>
        </pc:spChg>
        <pc:spChg chg="add del mod">
          <ac:chgData name="Scott M" userId="91036167648715a4" providerId="LiveId" clId="{9389A414-F790-4900-BB72-023B76838C1B}" dt="2021-10-19T16:01:50" v="8276"/>
          <ac:spMkLst>
            <pc:docMk/>
            <pc:sldMk cId="1630123617" sldId="274"/>
            <ac:spMk id="13" creationId="{69B5B794-2B3D-4AF1-B0DB-04C7036CE165}"/>
          </ac:spMkLst>
        </pc:spChg>
        <pc:spChg chg="add del mod">
          <ac:chgData name="Scott M" userId="91036167648715a4" providerId="LiveId" clId="{9389A414-F790-4900-BB72-023B76838C1B}" dt="2021-10-19T16:01:50" v="8276"/>
          <ac:spMkLst>
            <pc:docMk/>
            <pc:sldMk cId="1630123617" sldId="274"/>
            <ac:spMk id="14" creationId="{02E1745F-A90C-4BB5-BB0A-5783DFB3BE97}"/>
          </ac:spMkLst>
        </pc:spChg>
        <pc:spChg chg="add del mod">
          <ac:chgData name="Scott M" userId="91036167648715a4" providerId="LiveId" clId="{9389A414-F790-4900-BB72-023B76838C1B}" dt="2021-10-19T16:01:50" v="8276"/>
          <ac:spMkLst>
            <pc:docMk/>
            <pc:sldMk cId="1630123617" sldId="274"/>
            <ac:spMk id="15" creationId="{1F04D9F3-610D-4DC1-9D11-2B49CF6736B1}"/>
          </ac:spMkLst>
        </pc:spChg>
        <pc:spChg chg="add del mod">
          <ac:chgData name="Scott M" userId="91036167648715a4" providerId="LiveId" clId="{9389A414-F790-4900-BB72-023B76838C1B}" dt="2021-10-19T16:01:50" v="8276"/>
          <ac:spMkLst>
            <pc:docMk/>
            <pc:sldMk cId="1630123617" sldId="274"/>
            <ac:spMk id="16" creationId="{36DFD179-F308-4E7A-8E86-EA63FD8A82A7}"/>
          </ac:spMkLst>
        </pc:spChg>
        <pc:spChg chg="add del mod">
          <ac:chgData name="Scott M" userId="91036167648715a4" providerId="LiveId" clId="{9389A414-F790-4900-BB72-023B76838C1B}" dt="2021-10-19T16:01:50" v="8276"/>
          <ac:spMkLst>
            <pc:docMk/>
            <pc:sldMk cId="1630123617" sldId="274"/>
            <ac:spMk id="17" creationId="{C612E5FA-9EED-407D-A0FF-EECEE5D7E994}"/>
          </ac:spMkLst>
        </pc:spChg>
        <pc:spChg chg="add del mod">
          <ac:chgData name="Scott M" userId="91036167648715a4" providerId="LiveId" clId="{9389A414-F790-4900-BB72-023B76838C1B}" dt="2021-10-19T16:01:50" v="8276"/>
          <ac:spMkLst>
            <pc:docMk/>
            <pc:sldMk cId="1630123617" sldId="274"/>
            <ac:spMk id="18" creationId="{0B582AD7-E0C7-4E86-B16D-21D7C9C8BA9B}"/>
          </ac:spMkLst>
        </pc:spChg>
        <pc:spChg chg="add del mod">
          <ac:chgData name="Scott M" userId="91036167648715a4" providerId="LiveId" clId="{9389A414-F790-4900-BB72-023B76838C1B}" dt="2021-10-19T16:01:50" v="8276"/>
          <ac:spMkLst>
            <pc:docMk/>
            <pc:sldMk cId="1630123617" sldId="274"/>
            <ac:spMk id="19" creationId="{F3FF3327-DB02-4B10-A444-96BB729C1283}"/>
          </ac:spMkLst>
        </pc:spChg>
        <pc:spChg chg="add del mod">
          <ac:chgData name="Scott M" userId="91036167648715a4" providerId="LiveId" clId="{9389A414-F790-4900-BB72-023B76838C1B}" dt="2021-10-19T16:01:50" v="8276"/>
          <ac:spMkLst>
            <pc:docMk/>
            <pc:sldMk cId="1630123617" sldId="274"/>
            <ac:spMk id="20" creationId="{51AB9CF0-3C5A-4737-9C40-36E43429A28D}"/>
          </ac:spMkLst>
        </pc:spChg>
        <pc:spChg chg="add del mod">
          <ac:chgData name="Scott M" userId="91036167648715a4" providerId="LiveId" clId="{9389A414-F790-4900-BB72-023B76838C1B}" dt="2021-10-19T16:01:50" v="8276"/>
          <ac:spMkLst>
            <pc:docMk/>
            <pc:sldMk cId="1630123617" sldId="274"/>
            <ac:spMk id="21" creationId="{5658FB15-C809-4E4A-BF2C-7522186D4FC2}"/>
          </ac:spMkLst>
        </pc:spChg>
        <pc:spChg chg="add del mod">
          <ac:chgData name="Scott M" userId="91036167648715a4" providerId="LiveId" clId="{9389A414-F790-4900-BB72-023B76838C1B}" dt="2021-10-19T16:01:50" v="8276"/>
          <ac:spMkLst>
            <pc:docMk/>
            <pc:sldMk cId="1630123617" sldId="274"/>
            <ac:spMk id="22" creationId="{ECC0FB8B-CD86-4391-A8B0-2A331A88267D}"/>
          </ac:spMkLst>
        </pc:spChg>
        <pc:spChg chg="add del mod">
          <ac:chgData name="Scott M" userId="91036167648715a4" providerId="LiveId" clId="{9389A414-F790-4900-BB72-023B76838C1B}" dt="2021-10-19T16:01:50" v="8276"/>
          <ac:spMkLst>
            <pc:docMk/>
            <pc:sldMk cId="1630123617" sldId="274"/>
            <ac:spMk id="23" creationId="{681461D3-43CD-49B9-B7DB-483C04938016}"/>
          </ac:spMkLst>
        </pc:spChg>
        <pc:spChg chg="add del mod">
          <ac:chgData name="Scott M" userId="91036167648715a4" providerId="LiveId" clId="{9389A414-F790-4900-BB72-023B76838C1B}" dt="2021-10-19T16:01:50" v="8276"/>
          <ac:spMkLst>
            <pc:docMk/>
            <pc:sldMk cId="1630123617" sldId="274"/>
            <ac:spMk id="24" creationId="{51E15DCA-8935-49A8-8681-68FDF594B717}"/>
          </ac:spMkLst>
        </pc:spChg>
        <pc:picChg chg="add del mod">
          <ac:chgData name="Scott M" userId="91036167648715a4" providerId="LiveId" clId="{9389A414-F790-4900-BB72-023B76838C1B}" dt="2021-10-19T16:01:50" v="8276"/>
          <ac:picMkLst>
            <pc:docMk/>
            <pc:sldMk cId="1630123617" sldId="274"/>
            <ac:picMk id="25" creationId="{C0AA891D-6C62-4469-868F-EA106A01660F}"/>
          </ac:picMkLst>
        </pc:picChg>
      </pc:sldChg>
      <pc:sldChg chg="addSp delSp modSp mod">
        <pc:chgData name="Scott M" userId="91036167648715a4" providerId="LiveId" clId="{9389A414-F790-4900-BB72-023B76838C1B}" dt="2021-10-19T16:20:15.947" v="9743" actId="20577"/>
        <pc:sldMkLst>
          <pc:docMk/>
          <pc:sldMk cId="3410008520" sldId="275"/>
        </pc:sldMkLst>
        <pc:spChg chg="del">
          <ac:chgData name="Scott M" userId="91036167648715a4" providerId="LiveId" clId="{9389A414-F790-4900-BB72-023B76838C1B}" dt="2021-10-19T16:16:33.415" v="8935" actId="478"/>
          <ac:spMkLst>
            <pc:docMk/>
            <pc:sldMk cId="3410008520" sldId="275"/>
            <ac:spMk id="5" creationId="{28684E62-A9F8-4E7A-AB01-78893062A1B4}"/>
          </ac:spMkLst>
        </pc:spChg>
        <pc:spChg chg="add del mod">
          <ac:chgData name="Scott M" userId="91036167648715a4" providerId="LiveId" clId="{9389A414-F790-4900-BB72-023B76838C1B}" dt="2021-10-19T16:06:02.731" v="8934" actId="478"/>
          <ac:spMkLst>
            <pc:docMk/>
            <pc:sldMk cId="3410008520" sldId="275"/>
            <ac:spMk id="7" creationId="{39C15CC5-6037-4E10-8F01-C814E2DBD8CB}"/>
          </ac:spMkLst>
        </pc:spChg>
        <pc:spChg chg="add mod">
          <ac:chgData name="Scott M" userId="91036167648715a4" providerId="LiveId" clId="{9389A414-F790-4900-BB72-023B76838C1B}" dt="2021-10-19T16:16:42.954" v="8936"/>
          <ac:spMkLst>
            <pc:docMk/>
            <pc:sldMk cId="3410008520" sldId="275"/>
            <ac:spMk id="8" creationId="{9C0415E7-61D5-4227-A330-D5433A3F6D01}"/>
          </ac:spMkLst>
        </pc:spChg>
        <pc:spChg chg="add mod">
          <ac:chgData name="Scott M" userId="91036167648715a4" providerId="LiveId" clId="{9389A414-F790-4900-BB72-023B76838C1B}" dt="2021-10-19T16:16:42.954" v="8936"/>
          <ac:spMkLst>
            <pc:docMk/>
            <pc:sldMk cId="3410008520" sldId="275"/>
            <ac:spMk id="9" creationId="{DB52C488-6CC2-4751-ADB8-81329ADCAC5B}"/>
          </ac:spMkLst>
        </pc:spChg>
        <pc:spChg chg="add mod">
          <ac:chgData name="Scott M" userId="91036167648715a4" providerId="LiveId" clId="{9389A414-F790-4900-BB72-023B76838C1B}" dt="2021-10-19T16:16:42.954" v="8936"/>
          <ac:spMkLst>
            <pc:docMk/>
            <pc:sldMk cId="3410008520" sldId="275"/>
            <ac:spMk id="10" creationId="{4523E635-B05D-408F-A7C8-B62812E81FC7}"/>
          </ac:spMkLst>
        </pc:spChg>
        <pc:spChg chg="add mod">
          <ac:chgData name="Scott M" userId="91036167648715a4" providerId="LiveId" clId="{9389A414-F790-4900-BB72-023B76838C1B}" dt="2021-10-19T16:16:42.954" v="8936"/>
          <ac:spMkLst>
            <pc:docMk/>
            <pc:sldMk cId="3410008520" sldId="275"/>
            <ac:spMk id="12" creationId="{DF588F8F-209A-4180-8C72-A2874BDE06F5}"/>
          </ac:spMkLst>
        </pc:spChg>
        <pc:spChg chg="add mod">
          <ac:chgData name="Scott M" userId="91036167648715a4" providerId="LiveId" clId="{9389A414-F790-4900-BB72-023B76838C1B}" dt="2021-10-19T16:16:42.954" v="8936"/>
          <ac:spMkLst>
            <pc:docMk/>
            <pc:sldMk cId="3410008520" sldId="275"/>
            <ac:spMk id="13" creationId="{D115CF8A-1359-48CF-9850-769107E817E1}"/>
          </ac:spMkLst>
        </pc:spChg>
        <pc:spChg chg="add mod">
          <ac:chgData name="Scott M" userId="91036167648715a4" providerId="LiveId" clId="{9389A414-F790-4900-BB72-023B76838C1B}" dt="2021-10-19T16:16:42.954" v="8936"/>
          <ac:spMkLst>
            <pc:docMk/>
            <pc:sldMk cId="3410008520" sldId="275"/>
            <ac:spMk id="14" creationId="{9A4A86F3-61C7-4D52-AF90-417A2B84222E}"/>
          </ac:spMkLst>
        </pc:spChg>
        <pc:spChg chg="add mod">
          <ac:chgData name="Scott M" userId="91036167648715a4" providerId="LiveId" clId="{9389A414-F790-4900-BB72-023B76838C1B}" dt="2021-10-19T16:16:42.954" v="8936"/>
          <ac:spMkLst>
            <pc:docMk/>
            <pc:sldMk cId="3410008520" sldId="275"/>
            <ac:spMk id="15" creationId="{23EE000E-AA77-4A47-9AF5-D3B25C653BCF}"/>
          </ac:spMkLst>
        </pc:spChg>
        <pc:spChg chg="add mod">
          <ac:chgData name="Scott M" userId="91036167648715a4" providerId="LiveId" clId="{9389A414-F790-4900-BB72-023B76838C1B}" dt="2021-10-19T16:16:42.954" v="8936"/>
          <ac:spMkLst>
            <pc:docMk/>
            <pc:sldMk cId="3410008520" sldId="275"/>
            <ac:spMk id="16" creationId="{0401E191-A035-4E5A-8B41-CCE0DA051F4B}"/>
          </ac:spMkLst>
        </pc:spChg>
        <pc:spChg chg="add mod">
          <ac:chgData name="Scott M" userId="91036167648715a4" providerId="LiveId" clId="{9389A414-F790-4900-BB72-023B76838C1B}" dt="2021-10-19T16:16:42.954" v="8936"/>
          <ac:spMkLst>
            <pc:docMk/>
            <pc:sldMk cId="3410008520" sldId="275"/>
            <ac:spMk id="17" creationId="{ADDED6C6-5FCA-44B6-BAE2-B1684A3B96AF}"/>
          </ac:spMkLst>
        </pc:spChg>
        <pc:spChg chg="add mod">
          <ac:chgData name="Scott M" userId="91036167648715a4" providerId="LiveId" clId="{9389A414-F790-4900-BB72-023B76838C1B}" dt="2021-10-19T16:16:42.954" v="8936"/>
          <ac:spMkLst>
            <pc:docMk/>
            <pc:sldMk cId="3410008520" sldId="275"/>
            <ac:spMk id="18" creationId="{FD211754-E7E2-414C-9BF3-810FBCD9C9E5}"/>
          </ac:spMkLst>
        </pc:spChg>
        <pc:spChg chg="add mod">
          <ac:chgData name="Scott M" userId="91036167648715a4" providerId="LiveId" clId="{9389A414-F790-4900-BB72-023B76838C1B}" dt="2021-10-19T16:16:42.954" v="8936"/>
          <ac:spMkLst>
            <pc:docMk/>
            <pc:sldMk cId="3410008520" sldId="275"/>
            <ac:spMk id="19" creationId="{EA1D7638-0E04-4DE1-A4F9-880350FB42ED}"/>
          </ac:spMkLst>
        </pc:spChg>
        <pc:spChg chg="add mod">
          <ac:chgData name="Scott M" userId="91036167648715a4" providerId="LiveId" clId="{9389A414-F790-4900-BB72-023B76838C1B}" dt="2021-10-19T16:16:42.954" v="8936"/>
          <ac:spMkLst>
            <pc:docMk/>
            <pc:sldMk cId="3410008520" sldId="275"/>
            <ac:spMk id="20" creationId="{4415353A-AB6A-4595-90C0-19E60C0E981F}"/>
          </ac:spMkLst>
        </pc:spChg>
        <pc:spChg chg="add mod">
          <ac:chgData name="Scott M" userId="91036167648715a4" providerId="LiveId" clId="{9389A414-F790-4900-BB72-023B76838C1B}" dt="2021-10-19T16:16:42.954" v="8936"/>
          <ac:spMkLst>
            <pc:docMk/>
            <pc:sldMk cId="3410008520" sldId="275"/>
            <ac:spMk id="21" creationId="{832997B5-5AA5-4473-9258-4A444C345622}"/>
          </ac:spMkLst>
        </pc:spChg>
        <pc:spChg chg="add mod">
          <ac:chgData name="Scott M" userId="91036167648715a4" providerId="LiveId" clId="{9389A414-F790-4900-BB72-023B76838C1B}" dt="2021-10-19T16:16:42.954" v="8936"/>
          <ac:spMkLst>
            <pc:docMk/>
            <pc:sldMk cId="3410008520" sldId="275"/>
            <ac:spMk id="22" creationId="{840B8CB2-320E-4A28-906B-510D0D6EF070}"/>
          </ac:spMkLst>
        </pc:spChg>
        <pc:spChg chg="add mod">
          <ac:chgData name="Scott M" userId="91036167648715a4" providerId="LiveId" clId="{9389A414-F790-4900-BB72-023B76838C1B}" dt="2021-10-19T16:16:42.954" v="8936"/>
          <ac:spMkLst>
            <pc:docMk/>
            <pc:sldMk cId="3410008520" sldId="275"/>
            <ac:spMk id="23" creationId="{CED9D7B0-B2FC-454E-A229-8D9D925DBDCC}"/>
          </ac:spMkLst>
        </pc:spChg>
        <pc:spChg chg="add mod">
          <ac:chgData name="Scott M" userId="91036167648715a4" providerId="LiveId" clId="{9389A414-F790-4900-BB72-023B76838C1B}" dt="2021-10-19T16:16:42.954" v="8936"/>
          <ac:spMkLst>
            <pc:docMk/>
            <pc:sldMk cId="3410008520" sldId="275"/>
            <ac:spMk id="24" creationId="{EC7F6B6C-2199-48E7-81AE-20D8B44FAAB5}"/>
          </ac:spMkLst>
        </pc:spChg>
        <pc:spChg chg="add mod">
          <ac:chgData name="Scott M" userId="91036167648715a4" providerId="LiveId" clId="{9389A414-F790-4900-BB72-023B76838C1B}" dt="2021-10-19T16:16:42.954" v="8936"/>
          <ac:spMkLst>
            <pc:docMk/>
            <pc:sldMk cId="3410008520" sldId="275"/>
            <ac:spMk id="25" creationId="{1DE73325-B901-4AC6-A136-F2FE33C00220}"/>
          </ac:spMkLst>
        </pc:spChg>
        <pc:spChg chg="add mod">
          <ac:chgData name="Scott M" userId="91036167648715a4" providerId="LiveId" clId="{9389A414-F790-4900-BB72-023B76838C1B}" dt="2021-10-19T16:20:15.947" v="9743" actId="20577"/>
          <ac:spMkLst>
            <pc:docMk/>
            <pc:sldMk cId="3410008520" sldId="275"/>
            <ac:spMk id="26" creationId="{ADB2E00F-1E9E-4A00-995C-2EC1777C0812}"/>
          </ac:spMkLst>
        </pc:spChg>
        <pc:picChg chg="add mod">
          <ac:chgData name="Scott M" userId="91036167648715a4" providerId="LiveId" clId="{9389A414-F790-4900-BB72-023B76838C1B}" dt="2021-10-19T16:16:53.694" v="8937" actId="14826"/>
          <ac:picMkLst>
            <pc:docMk/>
            <pc:sldMk cId="3410008520" sldId="275"/>
            <ac:picMk id="27" creationId="{35B81999-3C7F-48F6-B36F-DAAEB08401B2}"/>
          </ac:picMkLst>
        </pc:picChg>
      </pc:sldChg>
      <pc:sldChg chg="addSp delSp modSp mod">
        <pc:chgData name="Scott M" userId="91036167648715a4" providerId="LiveId" clId="{9389A414-F790-4900-BB72-023B76838C1B}" dt="2021-10-19T20:43:07.662" v="15456"/>
        <pc:sldMkLst>
          <pc:docMk/>
          <pc:sldMk cId="148114319" sldId="276"/>
        </pc:sldMkLst>
        <pc:spChg chg="mod">
          <ac:chgData name="Scott M" userId="91036167648715a4" providerId="LiveId" clId="{9389A414-F790-4900-BB72-023B76838C1B}" dt="2021-10-19T20:43:02.070" v="15455" actId="14100"/>
          <ac:spMkLst>
            <pc:docMk/>
            <pc:sldMk cId="148114319" sldId="276"/>
            <ac:spMk id="5" creationId="{1B07C49E-AFFC-EC46-8930-E4D428F5F943}"/>
          </ac:spMkLst>
        </pc:spChg>
        <pc:spChg chg="add del mod">
          <ac:chgData name="Scott M" userId="91036167648715a4" providerId="LiveId" clId="{9389A414-F790-4900-BB72-023B76838C1B}" dt="2021-10-19T19:52:22.848" v="12627" actId="478"/>
          <ac:spMkLst>
            <pc:docMk/>
            <pc:sldMk cId="148114319" sldId="276"/>
            <ac:spMk id="6" creationId="{0ACBB006-A421-45E0-A061-FE0CB100A05C}"/>
          </ac:spMkLst>
        </pc:spChg>
        <pc:spChg chg="add del mod">
          <ac:chgData name="Scott M" userId="91036167648715a4" providerId="LiveId" clId="{9389A414-F790-4900-BB72-023B76838C1B}" dt="2021-10-19T20:42:56.286" v="15452" actId="478"/>
          <ac:spMkLst>
            <pc:docMk/>
            <pc:sldMk cId="148114319" sldId="276"/>
            <ac:spMk id="7" creationId="{23EFDA8B-BB7B-4DFE-9800-D7F88AB85686}"/>
          </ac:spMkLst>
        </pc:spChg>
        <pc:spChg chg="add mod">
          <ac:chgData name="Scott M" userId="91036167648715a4" providerId="LiveId" clId="{9389A414-F790-4900-BB72-023B76838C1B}" dt="2021-10-19T20:43:07.662" v="15456"/>
          <ac:spMkLst>
            <pc:docMk/>
            <pc:sldMk cId="148114319" sldId="276"/>
            <ac:spMk id="8" creationId="{8DB76FE1-6EBD-49F2-89B1-23E4F50627A1}"/>
          </ac:spMkLst>
        </pc:spChg>
      </pc:sldChg>
      <pc:sldChg chg="addSp delSp modSp mod">
        <pc:chgData name="Scott M" userId="91036167648715a4" providerId="LiveId" clId="{9389A414-F790-4900-BB72-023B76838C1B}" dt="2021-10-19T20:20:22.603" v="15397" actId="20577"/>
        <pc:sldMkLst>
          <pc:docMk/>
          <pc:sldMk cId="321008965" sldId="277"/>
        </pc:sldMkLst>
        <pc:spChg chg="add del mod">
          <ac:chgData name="Scott M" userId="91036167648715a4" providerId="LiveId" clId="{9389A414-F790-4900-BB72-023B76838C1B}" dt="2021-10-19T20:11:47.482" v="14647" actId="478"/>
          <ac:spMkLst>
            <pc:docMk/>
            <pc:sldMk cId="321008965" sldId="277"/>
            <ac:spMk id="5" creationId="{BDA7ECAE-E01D-46EA-8D5A-A5FB8A8F2528}"/>
          </ac:spMkLst>
        </pc:spChg>
        <pc:spChg chg="mod">
          <ac:chgData name="Scott M" userId="91036167648715a4" providerId="LiveId" clId="{9389A414-F790-4900-BB72-023B76838C1B}" dt="2021-10-19T20:20:22.603" v="15397" actId="20577"/>
          <ac:spMkLst>
            <pc:docMk/>
            <pc:sldMk cId="321008965" sldId="277"/>
            <ac:spMk id="8" creationId="{C7B9C153-C85C-3240-8E7E-523FBC004564}"/>
          </ac:spMkLst>
        </pc:spChg>
      </pc:sldChg>
      <pc:sldChg chg="addSp delSp modSp mod">
        <pc:chgData name="Scott M" userId="91036167648715a4" providerId="LiveId" clId="{9389A414-F790-4900-BB72-023B76838C1B}" dt="2021-10-19T15:50:53.657" v="6347" actId="1076"/>
        <pc:sldMkLst>
          <pc:docMk/>
          <pc:sldMk cId="2459446073" sldId="289"/>
        </pc:sldMkLst>
        <pc:spChg chg="del">
          <ac:chgData name="Scott M" userId="91036167648715a4" providerId="LiveId" clId="{9389A414-F790-4900-BB72-023B76838C1B}" dt="2021-10-19T15:38:06.518" v="5950" actId="478"/>
          <ac:spMkLst>
            <pc:docMk/>
            <pc:sldMk cId="2459446073" sldId="289"/>
            <ac:spMk id="5" creationId="{1B07C49E-AFFC-EC46-8930-E4D428F5F943}"/>
          </ac:spMkLst>
        </pc:spChg>
        <pc:spChg chg="add del mod">
          <ac:chgData name="Scott M" userId="91036167648715a4" providerId="LiveId" clId="{9389A414-F790-4900-BB72-023B76838C1B}" dt="2021-10-19T15:16:26.538" v="5949" actId="478"/>
          <ac:spMkLst>
            <pc:docMk/>
            <pc:sldMk cId="2459446073" sldId="289"/>
            <ac:spMk id="6" creationId="{9AD031A0-9D04-4FC9-BD9C-1B1AFE5CC8B8}"/>
          </ac:spMkLst>
        </pc:spChg>
        <pc:spChg chg="add mod">
          <ac:chgData name="Scott M" userId="91036167648715a4" providerId="LiveId" clId="{9389A414-F790-4900-BB72-023B76838C1B}" dt="2021-10-19T15:38:06.870" v="5951"/>
          <ac:spMkLst>
            <pc:docMk/>
            <pc:sldMk cId="2459446073" sldId="289"/>
            <ac:spMk id="7" creationId="{250EAA4C-D5D2-4FDA-9D7D-2BDE025F86F2}"/>
          </ac:spMkLst>
        </pc:spChg>
        <pc:spChg chg="add mod">
          <ac:chgData name="Scott M" userId="91036167648715a4" providerId="LiveId" clId="{9389A414-F790-4900-BB72-023B76838C1B}" dt="2021-10-19T15:38:06.870" v="5951"/>
          <ac:spMkLst>
            <pc:docMk/>
            <pc:sldMk cId="2459446073" sldId="289"/>
            <ac:spMk id="8" creationId="{23C3D4BD-9A2A-4B5F-AB20-7E2741286434}"/>
          </ac:spMkLst>
        </pc:spChg>
        <pc:spChg chg="add mod">
          <ac:chgData name="Scott M" userId="91036167648715a4" providerId="LiveId" clId="{9389A414-F790-4900-BB72-023B76838C1B}" dt="2021-10-19T15:38:06.870" v="5951"/>
          <ac:spMkLst>
            <pc:docMk/>
            <pc:sldMk cId="2459446073" sldId="289"/>
            <ac:spMk id="10" creationId="{881B82C6-C09F-4368-B751-D6C17717D8E2}"/>
          </ac:spMkLst>
        </pc:spChg>
        <pc:spChg chg="add mod">
          <ac:chgData name="Scott M" userId="91036167648715a4" providerId="LiveId" clId="{9389A414-F790-4900-BB72-023B76838C1B}" dt="2021-10-19T15:38:06.870" v="5951"/>
          <ac:spMkLst>
            <pc:docMk/>
            <pc:sldMk cId="2459446073" sldId="289"/>
            <ac:spMk id="11" creationId="{4E246353-B13F-4BF2-A30F-72BEBA943C86}"/>
          </ac:spMkLst>
        </pc:spChg>
        <pc:spChg chg="add mod">
          <ac:chgData name="Scott M" userId="91036167648715a4" providerId="LiveId" clId="{9389A414-F790-4900-BB72-023B76838C1B}" dt="2021-10-19T15:38:06.870" v="5951"/>
          <ac:spMkLst>
            <pc:docMk/>
            <pc:sldMk cId="2459446073" sldId="289"/>
            <ac:spMk id="12" creationId="{6691B07F-9E3B-4707-ABF2-D1D174DEF4CB}"/>
          </ac:spMkLst>
        </pc:spChg>
        <pc:spChg chg="add mod">
          <ac:chgData name="Scott M" userId="91036167648715a4" providerId="LiveId" clId="{9389A414-F790-4900-BB72-023B76838C1B}" dt="2021-10-19T15:38:06.870" v="5951"/>
          <ac:spMkLst>
            <pc:docMk/>
            <pc:sldMk cId="2459446073" sldId="289"/>
            <ac:spMk id="13" creationId="{38156A08-1991-4462-B0BC-7828812545E7}"/>
          </ac:spMkLst>
        </pc:spChg>
        <pc:spChg chg="add mod">
          <ac:chgData name="Scott M" userId="91036167648715a4" providerId="LiveId" clId="{9389A414-F790-4900-BB72-023B76838C1B}" dt="2021-10-19T15:38:06.870" v="5951"/>
          <ac:spMkLst>
            <pc:docMk/>
            <pc:sldMk cId="2459446073" sldId="289"/>
            <ac:spMk id="14" creationId="{0D7707D2-7C50-4334-B775-D18F8B960B3C}"/>
          </ac:spMkLst>
        </pc:spChg>
        <pc:spChg chg="add mod">
          <ac:chgData name="Scott M" userId="91036167648715a4" providerId="LiveId" clId="{9389A414-F790-4900-BB72-023B76838C1B}" dt="2021-10-19T15:38:06.870" v="5951"/>
          <ac:spMkLst>
            <pc:docMk/>
            <pc:sldMk cId="2459446073" sldId="289"/>
            <ac:spMk id="15" creationId="{4C284908-8D9E-4A20-AA5B-DB4A18DAC898}"/>
          </ac:spMkLst>
        </pc:spChg>
        <pc:spChg chg="add mod">
          <ac:chgData name="Scott M" userId="91036167648715a4" providerId="LiveId" clId="{9389A414-F790-4900-BB72-023B76838C1B}" dt="2021-10-19T15:38:06.870" v="5951"/>
          <ac:spMkLst>
            <pc:docMk/>
            <pc:sldMk cId="2459446073" sldId="289"/>
            <ac:spMk id="16" creationId="{919F80F5-CBF9-4C9B-BA24-D48D59EA2560}"/>
          </ac:spMkLst>
        </pc:spChg>
        <pc:spChg chg="add mod">
          <ac:chgData name="Scott M" userId="91036167648715a4" providerId="LiveId" clId="{9389A414-F790-4900-BB72-023B76838C1B}" dt="2021-10-19T15:38:06.870" v="5951"/>
          <ac:spMkLst>
            <pc:docMk/>
            <pc:sldMk cId="2459446073" sldId="289"/>
            <ac:spMk id="17" creationId="{DB317017-8D14-40D6-8294-70F2D2A581C0}"/>
          </ac:spMkLst>
        </pc:spChg>
        <pc:spChg chg="add mod">
          <ac:chgData name="Scott M" userId="91036167648715a4" providerId="LiveId" clId="{9389A414-F790-4900-BB72-023B76838C1B}" dt="2021-10-19T15:38:06.870" v="5951"/>
          <ac:spMkLst>
            <pc:docMk/>
            <pc:sldMk cId="2459446073" sldId="289"/>
            <ac:spMk id="18" creationId="{54F69CB4-B254-48ED-8118-55A111F27B04}"/>
          </ac:spMkLst>
        </pc:spChg>
        <pc:spChg chg="add mod">
          <ac:chgData name="Scott M" userId="91036167648715a4" providerId="LiveId" clId="{9389A414-F790-4900-BB72-023B76838C1B}" dt="2021-10-19T15:38:06.870" v="5951"/>
          <ac:spMkLst>
            <pc:docMk/>
            <pc:sldMk cId="2459446073" sldId="289"/>
            <ac:spMk id="19" creationId="{2FB52C00-8B0E-4E65-A399-23A2F14D0D72}"/>
          </ac:spMkLst>
        </pc:spChg>
        <pc:spChg chg="add mod">
          <ac:chgData name="Scott M" userId="91036167648715a4" providerId="LiveId" clId="{9389A414-F790-4900-BB72-023B76838C1B}" dt="2021-10-19T15:38:06.870" v="5951"/>
          <ac:spMkLst>
            <pc:docMk/>
            <pc:sldMk cId="2459446073" sldId="289"/>
            <ac:spMk id="20" creationId="{630E6A38-A1E2-41EE-ABF4-491CAB383507}"/>
          </ac:spMkLst>
        </pc:spChg>
        <pc:spChg chg="add mod">
          <ac:chgData name="Scott M" userId="91036167648715a4" providerId="LiveId" clId="{9389A414-F790-4900-BB72-023B76838C1B}" dt="2021-10-19T15:38:06.870" v="5951"/>
          <ac:spMkLst>
            <pc:docMk/>
            <pc:sldMk cId="2459446073" sldId="289"/>
            <ac:spMk id="21" creationId="{68DD1C73-1C32-43BA-9767-A6A4A7E04B4A}"/>
          </ac:spMkLst>
        </pc:spChg>
        <pc:spChg chg="add mod">
          <ac:chgData name="Scott M" userId="91036167648715a4" providerId="LiveId" clId="{9389A414-F790-4900-BB72-023B76838C1B}" dt="2021-10-19T15:38:06.870" v="5951"/>
          <ac:spMkLst>
            <pc:docMk/>
            <pc:sldMk cId="2459446073" sldId="289"/>
            <ac:spMk id="22" creationId="{D36E43F3-2F72-4746-94BA-8686EA453E25}"/>
          </ac:spMkLst>
        </pc:spChg>
        <pc:spChg chg="add mod">
          <ac:chgData name="Scott M" userId="91036167648715a4" providerId="LiveId" clId="{9389A414-F790-4900-BB72-023B76838C1B}" dt="2021-10-19T15:38:06.870" v="5951"/>
          <ac:spMkLst>
            <pc:docMk/>
            <pc:sldMk cId="2459446073" sldId="289"/>
            <ac:spMk id="23" creationId="{BE610103-832D-40EB-A610-84941C864F6C}"/>
          </ac:spMkLst>
        </pc:spChg>
        <pc:spChg chg="add mod">
          <ac:chgData name="Scott M" userId="91036167648715a4" providerId="LiveId" clId="{9389A414-F790-4900-BB72-023B76838C1B}" dt="2021-10-19T15:50:53.657" v="6347" actId="1076"/>
          <ac:spMkLst>
            <pc:docMk/>
            <pc:sldMk cId="2459446073" sldId="289"/>
            <ac:spMk id="24" creationId="{4B672AE2-E71B-48DC-95DD-A3B0CEDC9641}"/>
          </ac:spMkLst>
        </pc:spChg>
        <pc:spChg chg="add mod">
          <ac:chgData name="Scott M" userId="91036167648715a4" providerId="LiveId" clId="{9389A414-F790-4900-BB72-023B76838C1B}" dt="2021-10-19T15:47:00.112" v="6004" actId="1076"/>
          <ac:spMkLst>
            <pc:docMk/>
            <pc:sldMk cId="2459446073" sldId="289"/>
            <ac:spMk id="26" creationId="{3D481C08-CAE3-42A8-A108-8D9943CC91CD}"/>
          </ac:spMkLst>
        </pc:spChg>
        <pc:spChg chg="add mod">
          <ac:chgData name="Scott M" userId="91036167648715a4" providerId="LiveId" clId="{9389A414-F790-4900-BB72-023B76838C1B}" dt="2021-10-19T15:46:51.710" v="6003" actId="1076"/>
          <ac:spMkLst>
            <pc:docMk/>
            <pc:sldMk cId="2459446073" sldId="289"/>
            <ac:spMk id="27" creationId="{70562686-EFC2-42B4-9BDD-BB563207CDB0}"/>
          </ac:spMkLst>
        </pc:spChg>
        <pc:spChg chg="add mod">
          <ac:chgData name="Scott M" userId="91036167648715a4" providerId="LiveId" clId="{9389A414-F790-4900-BB72-023B76838C1B}" dt="2021-10-19T15:46:34.807" v="6000" actId="14100"/>
          <ac:spMkLst>
            <pc:docMk/>
            <pc:sldMk cId="2459446073" sldId="289"/>
            <ac:spMk id="31" creationId="{7E3C7EA3-8C30-40A7-B8C1-123D1E3EA47A}"/>
          </ac:spMkLst>
        </pc:spChg>
        <pc:graphicFrameChg chg="add mod">
          <ac:chgData name="Scott M" userId="91036167648715a4" providerId="LiveId" clId="{9389A414-F790-4900-BB72-023B76838C1B}" dt="2021-10-19T15:46:16.459" v="5997" actId="20577"/>
          <ac:graphicFrameMkLst>
            <pc:docMk/>
            <pc:sldMk cId="2459446073" sldId="289"/>
            <ac:graphicFrameMk id="30" creationId="{D0956413-1EBB-4BB6-87BD-C9614D1FF67D}"/>
          </ac:graphicFrameMkLst>
        </pc:graphicFrameChg>
        <pc:picChg chg="add mod">
          <ac:chgData name="Scott M" userId="91036167648715a4" providerId="LiveId" clId="{9389A414-F790-4900-BB72-023B76838C1B}" dt="2021-10-19T15:47:00.112" v="6004" actId="1076"/>
          <ac:picMkLst>
            <pc:docMk/>
            <pc:sldMk cId="2459446073" sldId="289"/>
            <ac:picMk id="3" creationId="{FC55C5A4-332B-4064-8897-EA2257E36224}"/>
          </ac:picMkLst>
        </pc:picChg>
        <pc:picChg chg="add mod">
          <ac:chgData name="Scott M" userId="91036167648715a4" providerId="LiveId" clId="{9389A414-F790-4900-BB72-023B76838C1B}" dt="2021-10-19T15:46:51.710" v="6003" actId="1076"/>
          <ac:picMkLst>
            <pc:docMk/>
            <pc:sldMk cId="2459446073" sldId="289"/>
            <ac:picMk id="25" creationId="{F7854B7D-D5E2-44E3-ADB8-9AAEC5E58747}"/>
          </ac:picMkLst>
        </pc:picChg>
      </pc:sldChg>
      <pc:sldChg chg="addSp delSp modSp mod">
        <pc:chgData name="Scott M" userId="91036167648715a4" providerId="LiveId" clId="{9389A414-F790-4900-BB72-023B76838C1B}" dt="2021-10-19T20:50:24.868" v="15468"/>
        <pc:sldMkLst>
          <pc:docMk/>
          <pc:sldMk cId="1813711241" sldId="293"/>
        </pc:sldMkLst>
        <pc:spChg chg="mod">
          <ac:chgData name="Scott M" userId="91036167648715a4" providerId="LiveId" clId="{9389A414-F790-4900-BB72-023B76838C1B}" dt="2021-10-19T20:50:22.910" v="15467" actId="20577"/>
          <ac:spMkLst>
            <pc:docMk/>
            <pc:sldMk cId="1813711241" sldId="293"/>
            <ac:spMk id="5" creationId="{1B07C49E-AFFC-EC46-8930-E4D428F5F943}"/>
          </ac:spMkLst>
        </pc:spChg>
        <pc:spChg chg="add del mod">
          <ac:chgData name="Scott M" userId="91036167648715a4" providerId="LiveId" clId="{9389A414-F790-4900-BB72-023B76838C1B}" dt="2021-10-19T20:07:13.324" v="13861" actId="478"/>
          <ac:spMkLst>
            <pc:docMk/>
            <pc:sldMk cId="1813711241" sldId="293"/>
            <ac:spMk id="6" creationId="{1DBC1DDD-F3E0-438F-B883-625973F7855A}"/>
          </ac:spMkLst>
        </pc:spChg>
        <pc:spChg chg="add del mod">
          <ac:chgData name="Scott M" userId="91036167648715a4" providerId="LiveId" clId="{9389A414-F790-4900-BB72-023B76838C1B}" dt="2021-10-19T20:50:17.725" v="15462" actId="478"/>
          <ac:spMkLst>
            <pc:docMk/>
            <pc:sldMk cId="1813711241" sldId="293"/>
            <ac:spMk id="7" creationId="{C4A76109-E4E3-46D8-8500-66BDA1B0FD1E}"/>
          </ac:spMkLst>
        </pc:spChg>
        <pc:spChg chg="add mod">
          <ac:chgData name="Scott M" userId="91036167648715a4" providerId="LiveId" clId="{9389A414-F790-4900-BB72-023B76838C1B}" dt="2021-10-19T20:50:24.868" v="15468"/>
          <ac:spMkLst>
            <pc:docMk/>
            <pc:sldMk cId="1813711241" sldId="293"/>
            <ac:spMk id="8" creationId="{5A5FB542-BE80-4EC6-BD97-C93FB571E7F8}"/>
          </ac:spMkLst>
        </pc:spChg>
      </pc:sldChg>
      <pc:sldChg chg="addSp delSp modSp mod">
        <pc:chgData name="Scott M" userId="91036167648715a4" providerId="LiveId" clId="{9389A414-F790-4900-BB72-023B76838C1B}" dt="2021-10-18T17:33:35.262" v="4231" actId="20577"/>
        <pc:sldMkLst>
          <pc:docMk/>
          <pc:sldMk cId="981671777" sldId="296"/>
        </pc:sldMkLst>
        <pc:spChg chg="mod">
          <ac:chgData name="Scott M" userId="91036167648715a4" providerId="LiveId" clId="{9389A414-F790-4900-BB72-023B76838C1B}" dt="2021-10-18T17:30:15.610" v="3954" actId="20577"/>
          <ac:spMkLst>
            <pc:docMk/>
            <pc:sldMk cId="981671777" sldId="296"/>
            <ac:spMk id="2" creationId="{54176327-8CC4-4356-8BBB-DC4965CE9857}"/>
          </ac:spMkLst>
        </pc:spChg>
        <pc:spChg chg="add del mod">
          <ac:chgData name="Scott M" userId="91036167648715a4" providerId="LiveId" clId="{9389A414-F790-4900-BB72-023B76838C1B}" dt="2021-10-18T17:29:52.924" v="3933" actId="478"/>
          <ac:spMkLst>
            <pc:docMk/>
            <pc:sldMk cId="981671777" sldId="296"/>
            <ac:spMk id="4" creationId="{E721B22D-3742-4973-9B74-F16DC81270B9}"/>
          </ac:spMkLst>
        </pc:spChg>
        <pc:spChg chg="del">
          <ac:chgData name="Scott M" userId="91036167648715a4" providerId="LiveId" clId="{9389A414-F790-4900-BB72-023B76838C1B}" dt="2021-10-18T17:30:40.111" v="3955" actId="478"/>
          <ac:spMkLst>
            <pc:docMk/>
            <pc:sldMk cId="981671777" sldId="296"/>
            <ac:spMk id="5" creationId="{85D9F803-CDBC-C74C-AF1B-2B5937D1C241}"/>
          </ac:spMkLst>
        </pc:spChg>
        <pc:spChg chg="add mod">
          <ac:chgData name="Scott M" userId="91036167648715a4" providerId="LiveId" clId="{9389A414-F790-4900-BB72-023B76838C1B}" dt="2021-10-18T17:30:40.530" v="3956"/>
          <ac:spMkLst>
            <pc:docMk/>
            <pc:sldMk cId="981671777" sldId="296"/>
            <ac:spMk id="6" creationId="{7AB8F05F-5835-492B-A65B-D0B45BE43DCC}"/>
          </ac:spMkLst>
        </pc:spChg>
        <pc:spChg chg="add mod">
          <ac:chgData name="Scott M" userId="91036167648715a4" providerId="LiveId" clId="{9389A414-F790-4900-BB72-023B76838C1B}" dt="2021-10-18T17:30:40.530" v="3956"/>
          <ac:spMkLst>
            <pc:docMk/>
            <pc:sldMk cId="981671777" sldId="296"/>
            <ac:spMk id="7" creationId="{CDB46FFD-0926-4CBC-B5F5-ABD9318A4CA4}"/>
          </ac:spMkLst>
        </pc:spChg>
        <pc:spChg chg="add mod">
          <ac:chgData name="Scott M" userId="91036167648715a4" providerId="LiveId" clId="{9389A414-F790-4900-BB72-023B76838C1B}" dt="2021-10-18T17:30:40.530" v="3956"/>
          <ac:spMkLst>
            <pc:docMk/>
            <pc:sldMk cId="981671777" sldId="296"/>
            <ac:spMk id="8" creationId="{24A531BC-9640-4A4C-A006-D23C4F38DA61}"/>
          </ac:spMkLst>
        </pc:spChg>
        <pc:spChg chg="add mod">
          <ac:chgData name="Scott M" userId="91036167648715a4" providerId="LiveId" clId="{9389A414-F790-4900-BB72-023B76838C1B}" dt="2021-10-18T17:30:40.530" v="3956"/>
          <ac:spMkLst>
            <pc:docMk/>
            <pc:sldMk cId="981671777" sldId="296"/>
            <ac:spMk id="9" creationId="{0F4D9EB6-46FB-44BB-AB79-A041CA53E98D}"/>
          </ac:spMkLst>
        </pc:spChg>
        <pc:spChg chg="add mod">
          <ac:chgData name="Scott M" userId="91036167648715a4" providerId="LiveId" clId="{9389A414-F790-4900-BB72-023B76838C1B}" dt="2021-10-18T17:30:40.530" v="3956"/>
          <ac:spMkLst>
            <pc:docMk/>
            <pc:sldMk cId="981671777" sldId="296"/>
            <ac:spMk id="10" creationId="{6A12DFAF-AB68-4FC5-A130-BFD131D43210}"/>
          </ac:spMkLst>
        </pc:spChg>
        <pc:spChg chg="add mod">
          <ac:chgData name="Scott M" userId="91036167648715a4" providerId="LiveId" clId="{9389A414-F790-4900-BB72-023B76838C1B}" dt="2021-10-18T17:30:40.530" v="3956"/>
          <ac:spMkLst>
            <pc:docMk/>
            <pc:sldMk cId="981671777" sldId="296"/>
            <ac:spMk id="11" creationId="{A32DC878-3D85-49C9-A545-8864C0C37D43}"/>
          </ac:spMkLst>
        </pc:spChg>
        <pc:spChg chg="add mod">
          <ac:chgData name="Scott M" userId="91036167648715a4" providerId="LiveId" clId="{9389A414-F790-4900-BB72-023B76838C1B}" dt="2021-10-18T17:30:40.530" v="3956"/>
          <ac:spMkLst>
            <pc:docMk/>
            <pc:sldMk cId="981671777" sldId="296"/>
            <ac:spMk id="12" creationId="{5E8F0862-5D66-4380-B8A9-A88DDCC5CD5E}"/>
          </ac:spMkLst>
        </pc:spChg>
        <pc:spChg chg="add mod">
          <ac:chgData name="Scott M" userId="91036167648715a4" providerId="LiveId" clId="{9389A414-F790-4900-BB72-023B76838C1B}" dt="2021-10-18T17:30:40.530" v="3956"/>
          <ac:spMkLst>
            <pc:docMk/>
            <pc:sldMk cId="981671777" sldId="296"/>
            <ac:spMk id="13" creationId="{97709AC8-CE72-4433-880A-AF2A74260DF6}"/>
          </ac:spMkLst>
        </pc:spChg>
        <pc:spChg chg="add mod">
          <ac:chgData name="Scott M" userId="91036167648715a4" providerId="LiveId" clId="{9389A414-F790-4900-BB72-023B76838C1B}" dt="2021-10-18T17:30:40.530" v="3956"/>
          <ac:spMkLst>
            <pc:docMk/>
            <pc:sldMk cId="981671777" sldId="296"/>
            <ac:spMk id="14" creationId="{B4BCA2F8-5CDB-4117-B445-56E0F0F4CB35}"/>
          </ac:spMkLst>
        </pc:spChg>
        <pc:spChg chg="add mod">
          <ac:chgData name="Scott M" userId="91036167648715a4" providerId="LiveId" clId="{9389A414-F790-4900-BB72-023B76838C1B}" dt="2021-10-18T17:30:40.530" v="3956"/>
          <ac:spMkLst>
            <pc:docMk/>
            <pc:sldMk cId="981671777" sldId="296"/>
            <ac:spMk id="15" creationId="{5A242F7D-004D-4226-9B23-B0D812B3F2C7}"/>
          </ac:spMkLst>
        </pc:spChg>
        <pc:spChg chg="add mod">
          <ac:chgData name="Scott M" userId="91036167648715a4" providerId="LiveId" clId="{9389A414-F790-4900-BB72-023B76838C1B}" dt="2021-10-18T17:30:40.530" v="3956"/>
          <ac:spMkLst>
            <pc:docMk/>
            <pc:sldMk cId="981671777" sldId="296"/>
            <ac:spMk id="16" creationId="{2C1358DB-3929-4A74-BD1B-D9084F7F7818}"/>
          </ac:spMkLst>
        </pc:spChg>
        <pc:spChg chg="add mod">
          <ac:chgData name="Scott M" userId="91036167648715a4" providerId="LiveId" clId="{9389A414-F790-4900-BB72-023B76838C1B}" dt="2021-10-18T17:30:40.530" v="3956"/>
          <ac:spMkLst>
            <pc:docMk/>
            <pc:sldMk cId="981671777" sldId="296"/>
            <ac:spMk id="17" creationId="{DCC5879F-ACD8-468F-B95E-127C5B067B10}"/>
          </ac:spMkLst>
        </pc:spChg>
        <pc:spChg chg="add mod">
          <ac:chgData name="Scott M" userId="91036167648715a4" providerId="LiveId" clId="{9389A414-F790-4900-BB72-023B76838C1B}" dt="2021-10-18T17:30:40.530" v="3956"/>
          <ac:spMkLst>
            <pc:docMk/>
            <pc:sldMk cId="981671777" sldId="296"/>
            <ac:spMk id="18" creationId="{5237EFFD-D2EC-4C0F-93C9-4790F3325A9D}"/>
          </ac:spMkLst>
        </pc:spChg>
        <pc:spChg chg="add mod">
          <ac:chgData name="Scott M" userId="91036167648715a4" providerId="LiveId" clId="{9389A414-F790-4900-BB72-023B76838C1B}" dt="2021-10-18T17:33:35.262" v="4231" actId="20577"/>
          <ac:spMkLst>
            <pc:docMk/>
            <pc:sldMk cId="981671777" sldId="296"/>
            <ac:spMk id="19" creationId="{0CF7976F-73CD-425E-BA60-8D4A3931FEBE}"/>
          </ac:spMkLst>
        </pc:spChg>
        <pc:picChg chg="add mod">
          <ac:chgData name="Scott M" userId="91036167648715a4" providerId="LiveId" clId="{9389A414-F790-4900-BB72-023B76838C1B}" dt="2021-10-18T17:30:48.299" v="3957" actId="14826"/>
          <ac:picMkLst>
            <pc:docMk/>
            <pc:sldMk cId="981671777" sldId="296"/>
            <ac:picMk id="20" creationId="{392235C9-D2A8-4339-B744-EB5BFEA63B23}"/>
          </ac:picMkLst>
        </pc:picChg>
      </pc:sldChg>
      <pc:sldChg chg="addSp delSp modSp mod">
        <pc:chgData name="Scott M" userId="91036167648715a4" providerId="LiveId" clId="{9389A414-F790-4900-BB72-023B76838C1B}" dt="2021-10-19T20:32:55.956" v="15425" actId="14100"/>
        <pc:sldMkLst>
          <pc:docMk/>
          <pc:sldMk cId="280316088" sldId="299"/>
        </pc:sldMkLst>
        <pc:spChg chg="mod">
          <ac:chgData name="Scott M" userId="91036167648715a4" providerId="LiveId" clId="{9389A414-F790-4900-BB72-023B76838C1B}" dt="2021-10-19T20:32:24.854" v="15402" actId="14100"/>
          <ac:spMkLst>
            <pc:docMk/>
            <pc:sldMk cId="280316088" sldId="299"/>
            <ac:spMk id="3" creationId="{AB0AB2AC-B7E6-6849-9AE9-697369407F8F}"/>
          </ac:spMkLst>
        </pc:spChg>
        <pc:spChg chg="del">
          <ac:chgData name="Scott M" userId="91036167648715a4" providerId="LiveId" clId="{9389A414-F790-4900-BB72-023B76838C1B}" dt="2021-10-19T19:21:35.943" v="10970" actId="478"/>
          <ac:spMkLst>
            <pc:docMk/>
            <pc:sldMk cId="280316088" sldId="299"/>
            <ac:spMk id="5" creationId="{1B07C49E-AFFC-EC46-8930-E4D428F5F943}"/>
          </ac:spMkLst>
        </pc:spChg>
        <pc:spChg chg="add del mod">
          <ac:chgData name="Scott M" userId="91036167648715a4" providerId="LiveId" clId="{9389A414-F790-4900-BB72-023B76838C1B}" dt="2021-10-19T18:31:31.862" v="10045" actId="478"/>
          <ac:spMkLst>
            <pc:docMk/>
            <pc:sldMk cId="280316088" sldId="299"/>
            <ac:spMk id="7" creationId="{6E9189E6-70F6-4FAB-8CDE-76771B2055B1}"/>
          </ac:spMkLst>
        </pc:spChg>
        <pc:spChg chg="add del mod">
          <ac:chgData name="Scott M" userId="91036167648715a4" providerId="LiveId" clId="{9389A414-F790-4900-BB72-023B76838C1B}" dt="2021-10-19T20:31:35.363" v="15398" actId="478"/>
          <ac:spMkLst>
            <pc:docMk/>
            <pc:sldMk cId="280316088" sldId="299"/>
            <ac:spMk id="9" creationId="{A2D98A15-FF81-42D4-85FA-962E4DA85DAA}"/>
          </ac:spMkLst>
        </pc:spChg>
        <pc:spChg chg="add mod">
          <ac:chgData name="Scott M" userId="91036167648715a4" providerId="LiveId" clId="{9389A414-F790-4900-BB72-023B76838C1B}" dt="2021-10-19T20:32:55.956" v="15425" actId="14100"/>
          <ac:spMkLst>
            <pc:docMk/>
            <pc:sldMk cId="280316088" sldId="299"/>
            <ac:spMk id="10" creationId="{47AAAD6B-08F3-4178-8737-B15D0BFAEA67}"/>
          </ac:spMkLst>
        </pc:spChg>
        <pc:picChg chg="add mod">
          <ac:chgData name="Scott M" userId="91036167648715a4" providerId="LiveId" clId="{9389A414-F790-4900-BB72-023B76838C1B}" dt="2021-10-19T19:40:44.898" v="11106" actId="1076"/>
          <ac:picMkLst>
            <pc:docMk/>
            <pc:sldMk cId="280316088" sldId="299"/>
            <ac:picMk id="8" creationId="{D5279356-C558-401C-98A4-EE898B1D317A}"/>
          </ac:picMkLst>
        </pc:picChg>
      </pc:sldChg>
      <pc:sldChg chg="addSp delSp modSp mod">
        <pc:chgData name="Scott M" userId="91036167648715a4" providerId="LiveId" clId="{9389A414-F790-4900-BB72-023B76838C1B}" dt="2021-10-19T20:33:16.149" v="15429"/>
        <pc:sldMkLst>
          <pc:docMk/>
          <pc:sldMk cId="1385553969" sldId="302"/>
        </pc:sldMkLst>
        <pc:spChg chg="del">
          <ac:chgData name="Scott M" userId="91036167648715a4" providerId="LiveId" clId="{9389A414-F790-4900-BB72-023B76838C1B}" dt="2021-10-19T19:40:23.385" v="11102" actId="478"/>
          <ac:spMkLst>
            <pc:docMk/>
            <pc:sldMk cId="1385553969" sldId="302"/>
            <ac:spMk id="2" creationId="{8B78C759-C687-440F-8CAE-D3071F1AB630}"/>
          </ac:spMkLst>
        </pc:spChg>
        <pc:spChg chg="del">
          <ac:chgData name="Scott M" userId="91036167648715a4" providerId="LiveId" clId="{9389A414-F790-4900-BB72-023B76838C1B}" dt="2021-10-19T19:40:23.385" v="11102" actId="478"/>
          <ac:spMkLst>
            <pc:docMk/>
            <pc:sldMk cId="1385553969" sldId="302"/>
            <ac:spMk id="3" creationId="{AB0AB2AC-B7E6-6849-9AE9-697369407F8F}"/>
          </ac:spMkLst>
        </pc:spChg>
        <pc:spChg chg="del">
          <ac:chgData name="Scott M" userId="91036167648715a4" providerId="LiveId" clId="{9389A414-F790-4900-BB72-023B76838C1B}" dt="2021-10-19T19:40:23.385" v="11102" actId="478"/>
          <ac:spMkLst>
            <pc:docMk/>
            <pc:sldMk cId="1385553969" sldId="302"/>
            <ac:spMk id="6" creationId="{772D0411-8FF8-C540-84AE-DBA0703D368C}"/>
          </ac:spMkLst>
        </pc:spChg>
        <pc:spChg chg="add del mod">
          <ac:chgData name="Scott M" userId="91036167648715a4" providerId="LiveId" clId="{9389A414-F790-4900-BB72-023B76838C1B}" dt="2021-10-19T19:33:25.550" v="11101" actId="478"/>
          <ac:spMkLst>
            <pc:docMk/>
            <pc:sldMk cId="1385553969" sldId="302"/>
            <ac:spMk id="7" creationId="{DDBA5A54-2C9F-45A1-875B-CCF4B5A46EAC}"/>
          </ac:spMkLst>
        </pc:spChg>
        <pc:spChg chg="add mod">
          <ac:chgData name="Scott M" userId="91036167648715a4" providerId="LiveId" clId="{9389A414-F790-4900-BB72-023B76838C1B}" dt="2021-10-19T19:40:23.952" v="11103"/>
          <ac:spMkLst>
            <pc:docMk/>
            <pc:sldMk cId="1385553969" sldId="302"/>
            <ac:spMk id="8" creationId="{0708F807-5899-42F3-ADD9-59A829A8E7A8}"/>
          </ac:spMkLst>
        </pc:spChg>
        <pc:spChg chg="add mod">
          <ac:chgData name="Scott M" userId="91036167648715a4" providerId="LiveId" clId="{9389A414-F790-4900-BB72-023B76838C1B}" dt="2021-10-19T20:33:14.285" v="15428" actId="5793"/>
          <ac:spMkLst>
            <pc:docMk/>
            <pc:sldMk cId="1385553969" sldId="302"/>
            <ac:spMk id="9" creationId="{CA20ADDB-77D6-4B86-A00C-E666AF275159}"/>
          </ac:spMkLst>
        </pc:spChg>
        <pc:spChg chg="add del mod">
          <ac:chgData name="Scott M" userId="91036167648715a4" providerId="LiveId" clId="{9389A414-F790-4900-BB72-023B76838C1B}" dt="2021-10-19T20:33:10.312" v="15426" actId="478"/>
          <ac:spMkLst>
            <pc:docMk/>
            <pc:sldMk cId="1385553969" sldId="302"/>
            <ac:spMk id="12" creationId="{CDCE3347-CA7B-41FF-8965-B7CA692AD5AA}"/>
          </ac:spMkLst>
        </pc:spChg>
        <pc:spChg chg="add mod">
          <ac:chgData name="Scott M" userId="91036167648715a4" providerId="LiveId" clId="{9389A414-F790-4900-BB72-023B76838C1B}" dt="2021-10-19T20:33:16.149" v="15429"/>
          <ac:spMkLst>
            <pc:docMk/>
            <pc:sldMk cId="1385553969" sldId="302"/>
            <ac:spMk id="13" creationId="{4C16DD35-3C4F-4324-A515-537C138D50FA}"/>
          </ac:spMkLst>
        </pc:spChg>
        <pc:picChg chg="add mod">
          <ac:chgData name="Scott M" userId="91036167648715a4" providerId="LiveId" clId="{9389A414-F790-4900-BB72-023B76838C1B}" dt="2021-10-19T19:40:41.417" v="11105" actId="14100"/>
          <ac:picMkLst>
            <pc:docMk/>
            <pc:sldMk cId="1385553969" sldId="302"/>
            <ac:picMk id="10" creationId="{02886B7E-84F6-41AA-8A30-B8254F7D290E}"/>
          </ac:picMkLst>
        </pc:picChg>
      </pc:sldChg>
      <pc:sldChg chg="addSp delSp modSp mod">
        <pc:chgData name="Scott M" userId="91036167648715a4" providerId="LiveId" clId="{9389A414-F790-4900-BB72-023B76838C1B}" dt="2021-10-19T20:50:14.252" v="15461"/>
        <pc:sldMkLst>
          <pc:docMk/>
          <pc:sldMk cId="334532777" sldId="303"/>
        </pc:sldMkLst>
        <pc:spChg chg="mod">
          <ac:chgData name="Scott M" userId="91036167648715a4" providerId="LiveId" clId="{9389A414-F790-4900-BB72-023B76838C1B}" dt="2021-10-19T20:50:06.669" v="15460" actId="20577"/>
          <ac:spMkLst>
            <pc:docMk/>
            <pc:sldMk cId="334532777" sldId="303"/>
            <ac:spMk id="5" creationId="{1B07C49E-AFFC-EC46-8930-E4D428F5F943}"/>
          </ac:spMkLst>
        </pc:spChg>
        <pc:spChg chg="add del mod">
          <ac:chgData name="Scott M" userId="91036167648715a4" providerId="LiveId" clId="{9389A414-F790-4900-BB72-023B76838C1B}" dt="2021-10-19T20:01:40.832" v="13203" actId="478"/>
          <ac:spMkLst>
            <pc:docMk/>
            <pc:sldMk cId="334532777" sldId="303"/>
            <ac:spMk id="6" creationId="{8405EB33-EB30-464D-9230-59003A150CE4}"/>
          </ac:spMkLst>
        </pc:spChg>
        <pc:spChg chg="add del mod">
          <ac:chgData name="Scott M" userId="91036167648715a4" providerId="LiveId" clId="{9389A414-F790-4900-BB72-023B76838C1B}" dt="2021-10-19T20:43:12.178" v="15457" actId="478"/>
          <ac:spMkLst>
            <pc:docMk/>
            <pc:sldMk cId="334532777" sldId="303"/>
            <ac:spMk id="7" creationId="{273B9D56-5A4E-442E-9AEE-22759A3B5003}"/>
          </ac:spMkLst>
        </pc:spChg>
        <pc:spChg chg="add mod">
          <ac:chgData name="Scott M" userId="91036167648715a4" providerId="LiveId" clId="{9389A414-F790-4900-BB72-023B76838C1B}" dt="2021-10-19T20:50:14.252" v="15461"/>
          <ac:spMkLst>
            <pc:docMk/>
            <pc:sldMk cId="334532777" sldId="303"/>
            <ac:spMk id="8" creationId="{AB092689-A6F4-4E7D-97BB-EFB7F4C6A5AE}"/>
          </ac:spMkLst>
        </pc:spChg>
      </pc:sldChg>
      <pc:sldChg chg="addSp delSp modSp mod ord">
        <pc:chgData name="Scott M" userId="91036167648715a4" providerId="LiveId" clId="{9389A414-F790-4900-BB72-023B76838C1B}" dt="2021-10-19T18:56:39.394" v="10470"/>
        <pc:sldMkLst>
          <pc:docMk/>
          <pc:sldMk cId="3869789237" sldId="304"/>
        </pc:sldMkLst>
        <pc:spChg chg="del mod">
          <ac:chgData name="Scott M" userId="91036167648715a4" providerId="LiveId" clId="{9389A414-F790-4900-BB72-023B76838C1B}" dt="2021-10-18T15:43:44.094" v="764" actId="478"/>
          <ac:spMkLst>
            <pc:docMk/>
            <pc:sldMk cId="3869789237" sldId="304"/>
            <ac:spMk id="3" creationId="{373827F3-F386-AA4E-80ED-D86DEF8C158D}"/>
          </ac:spMkLst>
        </pc:spChg>
        <pc:spChg chg="add mod">
          <ac:chgData name="Scott M" userId="91036167648715a4" providerId="LiveId" clId="{9389A414-F790-4900-BB72-023B76838C1B}" dt="2021-10-18T15:43:52.227" v="765"/>
          <ac:spMkLst>
            <pc:docMk/>
            <pc:sldMk cId="3869789237" sldId="304"/>
            <ac:spMk id="6" creationId="{4831423D-2CA9-4123-A017-B204DBBF8DFB}"/>
          </ac:spMkLst>
        </pc:spChg>
        <pc:spChg chg="add mod">
          <ac:chgData name="Scott M" userId="91036167648715a4" providerId="LiveId" clId="{9389A414-F790-4900-BB72-023B76838C1B}" dt="2021-10-18T15:48:53.975" v="1556" actId="20577"/>
          <ac:spMkLst>
            <pc:docMk/>
            <pc:sldMk cId="3869789237" sldId="304"/>
            <ac:spMk id="7" creationId="{0B8E518A-3477-470D-AB70-71A56F64F0F4}"/>
          </ac:spMkLst>
        </pc:spChg>
        <pc:picChg chg="add mod">
          <ac:chgData name="Scott M" userId="91036167648715a4" providerId="LiveId" clId="{9389A414-F790-4900-BB72-023B76838C1B}" dt="2021-10-18T15:44:20.820" v="768" actId="14826"/>
          <ac:picMkLst>
            <pc:docMk/>
            <pc:sldMk cId="3869789237" sldId="304"/>
            <ac:picMk id="8" creationId="{5BF2D53D-9A3C-4A6A-B8A5-E0B86C708FE3}"/>
          </ac:picMkLst>
        </pc:picChg>
      </pc:sldChg>
      <pc:sldChg chg="addSp delSp modSp mod">
        <pc:chgData name="Scott M" userId="91036167648715a4" providerId="LiveId" clId="{9389A414-F790-4900-BB72-023B76838C1B}" dt="2021-10-18T15:58:55.979" v="1806" actId="20577"/>
        <pc:sldMkLst>
          <pc:docMk/>
          <pc:sldMk cId="80090182" sldId="305"/>
        </pc:sldMkLst>
        <pc:spChg chg="del mod">
          <ac:chgData name="Scott M" userId="91036167648715a4" providerId="LiveId" clId="{9389A414-F790-4900-BB72-023B76838C1B}" dt="2021-10-18T15:55:46.660" v="1558" actId="478"/>
          <ac:spMkLst>
            <pc:docMk/>
            <pc:sldMk cId="80090182" sldId="305"/>
            <ac:spMk id="3" creationId="{373827F3-F386-AA4E-80ED-D86DEF8C158D}"/>
          </ac:spMkLst>
        </pc:spChg>
        <pc:spChg chg="add mod">
          <ac:chgData name="Scott M" userId="91036167648715a4" providerId="LiveId" clId="{9389A414-F790-4900-BB72-023B76838C1B}" dt="2021-10-18T15:55:58.884" v="1559"/>
          <ac:spMkLst>
            <pc:docMk/>
            <pc:sldMk cId="80090182" sldId="305"/>
            <ac:spMk id="6" creationId="{104888C9-1FA3-42EA-85B6-C670C8DF4D86}"/>
          </ac:spMkLst>
        </pc:spChg>
        <pc:spChg chg="add mod">
          <ac:chgData name="Scott M" userId="91036167648715a4" providerId="LiveId" clId="{9389A414-F790-4900-BB72-023B76838C1B}" dt="2021-10-18T15:55:58.884" v="1559"/>
          <ac:spMkLst>
            <pc:docMk/>
            <pc:sldMk cId="80090182" sldId="305"/>
            <ac:spMk id="7" creationId="{9EA9FBFD-C652-4340-83D9-AB8514917887}"/>
          </ac:spMkLst>
        </pc:spChg>
        <pc:spChg chg="add mod">
          <ac:chgData name="Scott M" userId="91036167648715a4" providerId="LiveId" clId="{9389A414-F790-4900-BB72-023B76838C1B}" dt="2021-10-18T15:58:55.979" v="1806" actId="20577"/>
          <ac:spMkLst>
            <pc:docMk/>
            <pc:sldMk cId="80090182" sldId="305"/>
            <ac:spMk id="8" creationId="{DD7AC978-5CB2-47E0-B159-30E6E26CE347}"/>
          </ac:spMkLst>
        </pc:spChg>
        <pc:picChg chg="add mod">
          <ac:chgData name="Scott M" userId="91036167648715a4" providerId="LiveId" clId="{9389A414-F790-4900-BB72-023B76838C1B}" dt="2021-10-18T15:56:07.948" v="1560" actId="14826"/>
          <ac:picMkLst>
            <pc:docMk/>
            <pc:sldMk cId="80090182" sldId="305"/>
            <ac:picMk id="9" creationId="{1FB22555-F581-49C9-8752-B39081EB499A}"/>
          </ac:picMkLst>
        </pc:picChg>
      </pc:sldChg>
      <pc:sldChg chg="addSp delSp modSp mod">
        <pc:chgData name="Scott M" userId="91036167648715a4" providerId="LiveId" clId="{9389A414-F790-4900-BB72-023B76838C1B}" dt="2021-10-18T16:11:30.176" v="2412" actId="20577"/>
        <pc:sldMkLst>
          <pc:docMk/>
          <pc:sldMk cId="3145340593" sldId="306"/>
        </pc:sldMkLst>
        <pc:spChg chg="del">
          <ac:chgData name="Scott M" userId="91036167648715a4" providerId="LiveId" clId="{9389A414-F790-4900-BB72-023B76838C1B}" dt="2021-10-18T16:07:28.346" v="2074" actId="478"/>
          <ac:spMkLst>
            <pc:docMk/>
            <pc:sldMk cId="3145340593" sldId="306"/>
            <ac:spMk id="3" creationId="{373827F3-F386-AA4E-80ED-D86DEF8C158D}"/>
          </ac:spMkLst>
        </pc:spChg>
        <pc:spChg chg="add mod">
          <ac:chgData name="Scott M" userId="91036167648715a4" providerId="LiveId" clId="{9389A414-F790-4900-BB72-023B76838C1B}" dt="2021-10-18T16:07:28.752" v="2075"/>
          <ac:spMkLst>
            <pc:docMk/>
            <pc:sldMk cId="3145340593" sldId="306"/>
            <ac:spMk id="6" creationId="{2B300DC4-6FF3-4FF9-A01E-B579287C3F11}"/>
          </ac:spMkLst>
        </pc:spChg>
        <pc:spChg chg="add mod">
          <ac:chgData name="Scott M" userId="91036167648715a4" providerId="LiveId" clId="{9389A414-F790-4900-BB72-023B76838C1B}" dt="2021-10-18T16:07:28.752" v="2075"/>
          <ac:spMkLst>
            <pc:docMk/>
            <pc:sldMk cId="3145340593" sldId="306"/>
            <ac:spMk id="7" creationId="{B6A2039A-3307-4480-AE1E-BEA9687C9D46}"/>
          </ac:spMkLst>
        </pc:spChg>
        <pc:spChg chg="add mod">
          <ac:chgData name="Scott M" userId="91036167648715a4" providerId="LiveId" clId="{9389A414-F790-4900-BB72-023B76838C1B}" dt="2021-10-18T16:07:28.752" v="2075"/>
          <ac:spMkLst>
            <pc:docMk/>
            <pc:sldMk cId="3145340593" sldId="306"/>
            <ac:spMk id="8" creationId="{DEBEFBCA-92B7-481A-AB4D-3D72F8B619AA}"/>
          </ac:spMkLst>
        </pc:spChg>
        <pc:spChg chg="add mod">
          <ac:chgData name="Scott M" userId="91036167648715a4" providerId="LiveId" clId="{9389A414-F790-4900-BB72-023B76838C1B}" dt="2021-10-18T16:11:30.176" v="2412" actId="20577"/>
          <ac:spMkLst>
            <pc:docMk/>
            <pc:sldMk cId="3145340593" sldId="306"/>
            <ac:spMk id="9" creationId="{76951391-D2A6-474A-BDF7-D21378E703FA}"/>
          </ac:spMkLst>
        </pc:spChg>
        <pc:picChg chg="add mod">
          <ac:chgData name="Scott M" userId="91036167648715a4" providerId="LiveId" clId="{9389A414-F790-4900-BB72-023B76838C1B}" dt="2021-10-18T16:07:39.706" v="2076" actId="14826"/>
          <ac:picMkLst>
            <pc:docMk/>
            <pc:sldMk cId="3145340593" sldId="306"/>
            <ac:picMk id="10" creationId="{DD5EE5F7-2C76-4018-98ED-33595FA15DFF}"/>
          </ac:picMkLst>
        </pc:picChg>
      </pc:sldChg>
      <pc:sldChg chg="addSp delSp modSp mod">
        <pc:chgData name="Scott M" userId="91036167648715a4" providerId="LiveId" clId="{9389A414-F790-4900-BB72-023B76838C1B}" dt="2021-10-18T16:08:15.536" v="2081" actId="20577"/>
        <pc:sldMkLst>
          <pc:docMk/>
          <pc:sldMk cId="1106727586" sldId="307"/>
        </pc:sldMkLst>
        <pc:spChg chg="del">
          <ac:chgData name="Scott M" userId="91036167648715a4" providerId="LiveId" clId="{9389A414-F790-4900-BB72-023B76838C1B}" dt="2021-10-18T16:00:51.565" v="1807" actId="478"/>
          <ac:spMkLst>
            <pc:docMk/>
            <pc:sldMk cId="1106727586" sldId="307"/>
            <ac:spMk id="3" creationId="{373827F3-F386-AA4E-80ED-D86DEF8C158D}"/>
          </ac:spMkLst>
        </pc:spChg>
        <pc:spChg chg="add mod">
          <ac:chgData name="Scott M" userId="91036167648715a4" providerId="LiveId" clId="{9389A414-F790-4900-BB72-023B76838C1B}" dt="2021-10-18T16:00:51.890" v="1808"/>
          <ac:spMkLst>
            <pc:docMk/>
            <pc:sldMk cId="1106727586" sldId="307"/>
            <ac:spMk id="6" creationId="{5E244988-F713-49CD-923F-C06A188C7DB4}"/>
          </ac:spMkLst>
        </pc:spChg>
        <pc:spChg chg="add mod">
          <ac:chgData name="Scott M" userId="91036167648715a4" providerId="LiveId" clId="{9389A414-F790-4900-BB72-023B76838C1B}" dt="2021-10-18T16:00:51.890" v="1808"/>
          <ac:spMkLst>
            <pc:docMk/>
            <pc:sldMk cId="1106727586" sldId="307"/>
            <ac:spMk id="7" creationId="{43724F08-886A-4CF3-BDBC-7709310913DD}"/>
          </ac:spMkLst>
        </pc:spChg>
        <pc:spChg chg="add mod">
          <ac:chgData name="Scott M" userId="91036167648715a4" providerId="LiveId" clId="{9389A414-F790-4900-BB72-023B76838C1B}" dt="2021-10-18T16:08:15.536" v="2081" actId="20577"/>
          <ac:spMkLst>
            <pc:docMk/>
            <pc:sldMk cId="1106727586" sldId="307"/>
            <ac:spMk id="8" creationId="{CF94B968-A772-481D-AACE-913A341C71E4}"/>
          </ac:spMkLst>
        </pc:spChg>
        <pc:picChg chg="add mod">
          <ac:chgData name="Scott M" userId="91036167648715a4" providerId="LiveId" clId="{9389A414-F790-4900-BB72-023B76838C1B}" dt="2021-10-18T16:01:00.488" v="1809" actId="14826"/>
          <ac:picMkLst>
            <pc:docMk/>
            <pc:sldMk cId="1106727586" sldId="307"/>
            <ac:picMk id="9" creationId="{BBA1CEC3-C914-44A4-8097-D9B8354C5B95}"/>
          </ac:picMkLst>
        </pc:picChg>
      </pc:sldChg>
      <pc:sldChg chg="addSp delSp modSp mod">
        <pc:chgData name="Scott M" userId="91036167648715a4" providerId="LiveId" clId="{9389A414-F790-4900-BB72-023B76838C1B}" dt="2021-10-19T18:40:12.089" v="10466" actId="20577"/>
        <pc:sldMkLst>
          <pc:docMk/>
          <pc:sldMk cId="706594483" sldId="308"/>
        </pc:sldMkLst>
        <pc:spChg chg="add del mod">
          <ac:chgData name="Scott M" userId="91036167648715a4" providerId="LiveId" clId="{9389A414-F790-4900-BB72-023B76838C1B}" dt="2021-10-18T16:30:27.531" v="2417" actId="21"/>
          <ac:spMkLst>
            <pc:docMk/>
            <pc:sldMk cId="706594483" sldId="308"/>
            <ac:spMk id="2" creationId="{47255440-A7F9-476A-AE12-417A4ACFF70A}"/>
          </ac:spMkLst>
        </pc:spChg>
        <pc:spChg chg="del">
          <ac:chgData name="Scott M" userId="91036167648715a4" providerId="LiveId" clId="{9389A414-F790-4900-BB72-023B76838C1B}" dt="2021-10-18T16:30:25.516" v="2415" actId="478"/>
          <ac:spMkLst>
            <pc:docMk/>
            <pc:sldMk cId="706594483" sldId="308"/>
            <ac:spMk id="3" creationId="{373827F3-F386-AA4E-80ED-D86DEF8C158D}"/>
          </ac:spMkLst>
        </pc:spChg>
        <pc:spChg chg="add mod">
          <ac:chgData name="Scott M" userId="91036167648715a4" providerId="LiveId" clId="{9389A414-F790-4900-BB72-023B76838C1B}" dt="2021-10-18T16:30:25.698" v="2416"/>
          <ac:spMkLst>
            <pc:docMk/>
            <pc:sldMk cId="706594483" sldId="308"/>
            <ac:spMk id="6" creationId="{5F106CEC-20DB-4379-A1C7-6D2CC3248313}"/>
          </ac:spMkLst>
        </pc:spChg>
        <pc:spChg chg="add mod">
          <ac:chgData name="Scott M" userId="91036167648715a4" providerId="LiveId" clId="{9389A414-F790-4900-BB72-023B76838C1B}" dt="2021-10-18T16:30:25.698" v="2416"/>
          <ac:spMkLst>
            <pc:docMk/>
            <pc:sldMk cId="706594483" sldId="308"/>
            <ac:spMk id="7" creationId="{E73E0D18-8636-4E89-8EFA-DCCDB96DDD1F}"/>
          </ac:spMkLst>
        </pc:spChg>
        <pc:spChg chg="add mod">
          <ac:chgData name="Scott M" userId="91036167648715a4" providerId="LiveId" clId="{9389A414-F790-4900-BB72-023B76838C1B}" dt="2021-10-18T16:30:25.698" v="2416"/>
          <ac:spMkLst>
            <pc:docMk/>
            <pc:sldMk cId="706594483" sldId="308"/>
            <ac:spMk id="8" creationId="{0523DF63-9D77-45CC-B3DE-BF4398BA3793}"/>
          </ac:spMkLst>
        </pc:spChg>
        <pc:spChg chg="add mod">
          <ac:chgData name="Scott M" userId="91036167648715a4" providerId="LiveId" clId="{9389A414-F790-4900-BB72-023B76838C1B}" dt="2021-10-19T18:40:12.089" v="10466" actId="20577"/>
          <ac:spMkLst>
            <pc:docMk/>
            <pc:sldMk cId="706594483" sldId="308"/>
            <ac:spMk id="9" creationId="{840CC1A0-4AD0-4341-9B18-BAB7D63195C2}"/>
          </ac:spMkLst>
        </pc:spChg>
        <pc:picChg chg="add mod">
          <ac:chgData name="Scott M" userId="91036167648715a4" providerId="LiveId" clId="{9389A414-F790-4900-BB72-023B76838C1B}" dt="2021-10-19T18:39:40.660" v="10411" actId="1076"/>
          <ac:picMkLst>
            <pc:docMk/>
            <pc:sldMk cId="706594483" sldId="308"/>
            <ac:picMk id="10" creationId="{F97F5BDE-4FED-490C-9318-678D295CD836}"/>
          </ac:picMkLst>
        </pc:picChg>
      </pc:sldChg>
      <pc:sldChg chg="addSp delSp modSp mod">
        <pc:chgData name="Scott M" userId="91036167648715a4" providerId="LiveId" clId="{9389A414-F790-4900-BB72-023B76838C1B}" dt="2021-10-18T16:42:28.964" v="3006" actId="20577"/>
        <pc:sldMkLst>
          <pc:docMk/>
          <pc:sldMk cId="1794738657" sldId="309"/>
        </pc:sldMkLst>
        <pc:spChg chg="del">
          <ac:chgData name="Scott M" userId="91036167648715a4" providerId="LiveId" clId="{9389A414-F790-4900-BB72-023B76838C1B}" dt="2021-10-18T16:41:40.557" v="2869" actId="478"/>
          <ac:spMkLst>
            <pc:docMk/>
            <pc:sldMk cId="1794738657" sldId="309"/>
            <ac:spMk id="5" creationId="{1B07C49E-AFFC-EC46-8930-E4D428F5F943}"/>
          </ac:spMkLst>
        </pc:spChg>
        <pc:spChg chg="add del mod">
          <ac:chgData name="Scott M" userId="91036167648715a4" providerId="LiveId" clId="{9389A414-F790-4900-BB72-023B76838C1B}" dt="2021-10-18T16:40:38.322" v="2868" actId="478"/>
          <ac:spMkLst>
            <pc:docMk/>
            <pc:sldMk cId="1794738657" sldId="309"/>
            <ac:spMk id="6" creationId="{57A543F3-5B7F-42BC-8116-D3DF0DCCC1B8}"/>
          </ac:spMkLst>
        </pc:spChg>
        <pc:spChg chg="add mod">
          <ac:chgData name="Scott M" userId="91036167648715a4" providerId="LiveId" clId="{9389A414-F790-4900-BB72-023B76838C1B}" dt="2021-10-18T16:41:40.791" v="2870"/>
          <ac:spMkLst>
            <pc:docMk/>
            <pc:sldMk cId="1794738657" sldId="309"/>
            <ac:spMk id="7" creationId="{65F5E186-8FC1-4D93-8A5C-2E29288178A8}"/>
          </ac:spMkLst>
        </pc:spChg>
        <pc:spChg chg="add mod">
          <ac:chgData name="Scott M" userId="91036167648715a4" providerId="LiveId" clId="{9389A414-F790-4900-BB72-023B76838C1B}" dt="2021-10-18T16:41:40.791" v="2870"/>
          <ac:spMkLst>
            <pc:docMk/>
            <pc:sldMk cId="1794738657" sldId="309"/>
            <ac:spMk id="8" creationId="{642D958A-C838-4C89-A75A-43341D4C2FAE}"/>
          </ac:spMkLst>
        </pc:spChg>
        <pc:spChg chg="add mod">
          <ac:chgData name="Scott M" userId="91036167648715a4" providerId="LiveId" clId="{9389A414-F790-4900-BB72-023B76838C1B}" dt="2021-10-18T16:41:40.791" v="2870"/>
          <ac:spMkLst>
            <pc:docMk/>
            <pc:sldMk cId="1794738657" sldId="309"/>
            <ac:spMk id="9" creationId="{05C2EFBC-2637-470D-82CA-77231DED6BB2}"/>
          </ac:spMkLst>
        </pc:spChg>
        <pc:spChg chg="add mod">
          <ac:chgData name="Scott M" userId="91036167648715a4" providerId="LiveId" clId="{9389A414-F790-4900-BB72-023B76838C1B}" dt="2021-10-18T16:41:40.791" v="2870"/>
          <ac:spMkLst>
            <pc:docMk/>
            <pc:sldMk cId="1794738657" sldId="309"/>
            <ac:spMk id="10" creationId="{C2326479-1E3B-4E6F-9ABD-0F5322360810}"/>
          </ac:spMkLst>
        </pc:spChg>
        <pc:spChg chg="add mod">
          <ac:chgData name="Scott M" userId="91036167648715a4" providerId="LiveId" clId="{9389A414-F790-4900-BB72-023B76838C1B}" dt="2021-10-18T16:42:28.964" v="3006" actId="20577"/>
          <ac:spMkLst>
            <pc:docMk/>
            <pc:sldMk cId="1794738657" sldId="309"/>
            <ac:spMk id="11" creationId="{45F93FA9-3C54-49A5-B83E-10456CBA7A36}"/>
          </ac:spMkLst>
        </pc:spChg>
        <pc:picChg chg="add mod">
          <ac:chgData name="Scott M" userId="91036167648715a4" providerId="LiveId" clId="{9389A414-F790-4900-BB72-023B76838C1B}" dt="2021-10-18T16:41:47.908" v="2871" actId="14826"/>
          <ac:picMkLst>
            <pc:docMk/>
            <pc:sldMk cId="1794738657" sldId="309"/>
            <ac:picMk id="12" creationId="{F98E450C-1D89-4750-82D6-C1D5F5A19359}"/>
          </ac:picMkLst>
        </pc:picChg>
      </pc:sldChg>
      <pc:sldChg chg="addSp delSp modSp mod">
        <pc:chgData name="Scott M" userId="91036167648715a4" providerId="LiveId" clId="{9389A414-F790-4900-BB72-023B76838C1B}" dt="2021-10-18T16:45:27.299" v="3128" actId="20577"/>
        <pc:sldMkLst>
          <pc:docMk/>
          <pc:sldMk cId="4010014743" sldId="310"/>
        </pc:sldMkLst>
        <pc:spChg chg="del">
          <ac:chgData name="Scott M" userId="91036167648715a4" providerId="LiveId" clId="{9389A414-F790-4900-BB72-023B76838C1B}" dt="2021-10-18T16:44:01.367" v="3008" actId="478"/>
          <ac:spMkLst>
            <pc:docMk/>
            <pc:sldMk cId="4010014743" sldId="310"/>
            <ac:spMk id="5" creationId="{1B07C49E-AFFC-EC46-8930-E4D428F5F943}"/>
          </ac:spMkLst>
        </pc:spChg>
        <pc:spChg chg="add del mod">
          <ac:chgData name="Scott M" userId="91036167648715a4" providerId="LiveId" clId="{9389A414-F790-4900-BB72-023B76838C1B}" dt="2021-10-18T16:42:32.789" v="3007" actId="478"/>
          <ac:spMkLst>
            <pc:docMk/>
            <pc:sldMk cId="4010014743" sldId="310"/>
            <ac:spMk id="6" creationId="{52E75AB8-4AAC-4C6D-B9DF-EB00BD40C041}"/>
          </ac:spMkLst>
        </pc:spChg>
        <pc:spChg chg="add mod">
          <ac:chgData name="Scott M" userId="91036167648715a4" providerId="LiveId" clId="{9389A414-F790-4900-BB72-023B76838C1B}" dt="2021-10-18T16:44:01.581" v="3009"/>
          <ac:spMkLst>
            <pc:docMk/>
            <pc:sldMk cId="4010014743" sldId="310"/>
            <ac:spMk id="7" creationId="{3FAA9143-3281-41E1-A71A-7A1160844AEC}"/>
          </ac:spMkLst>
        </pc:spChg>
        <pc:spChg chg="add mod">
          <ac:chgData name="Scott M" userId="91036167648715a4" providerId="LiveId" clId="{9389A414-F790-4900-BB72-023B76838C1B}" dt="2021-10-18T16:44:01.581" v="3009"/>
          <ac:spMkLst>
            <pc:docMk/>
            <pc:sldMk cId="4010014743" sldId="310"/>
            <ac:spMk id="8" creationId="{D195CD65-446A-4BA0-8579-F2CACF42BC35}"/>
          </ac:spMkLst>
        </pc:spChg>
        <pc:spChg chg="add mod">
          <ac:chgData name="Scott M" userId="91036167648715a4" providerId="LiveId" clId="{9389A414-F790-4900-BB72-023B76838C1B}" dt="2021-10-18T16:44:01.581" v="3009"/>
          <ac:spMkLst>
            <pc:docMk/>
            <pc:sldMk cId="4010014743" sldId="310"/>
            <ac:spMk id="9" creationId="{FCE7BE31-A1FA-48B7-BE92-675DB7202EC7}"/>
          </ac:spMkLst>
        </pc:spChg>
        <pc:spChg chg="add mod">
          <ac:chgData name="Scott M" userId="91036167648715a4" providerId="LiveId" clId="{9389A414-F790-4900-BB72-023B76838C1B}" dt="2021-10-18T16:44:01.581" v="3009"/>
          <ac:spMkLst>
            <pc:docMk/>
            <pc:sldMk cId="4010014743" sldId="310"/>
            <ac:spMk id="10" creationId="{3CFBDD4D-EB1D-4C46-9843-189155F80518}"/>
          </ac:spMkLst>
        </pc:spChg>
        <pc:spChg chg="add mod">
          <ac:chgData name="Scott M" userId="91036167648715a4" providerId="LiveId" clId="{9389A414-F790-4900-BB72-023B76838C1B}" dt="2021-10-18T16:44:01.581" v="3009"/>
          <ac:spMkLst>
            <pc:docMk/>
            <pc:sldMk cId="4010014743" sldId="310"/>
            <ac:spMk id="11" creationId="{702E1FBE-78D0-4E75-B3B9-1EF6FBFD2D1B}"/>
          </ac:spMkLst>
        </pc:spChg>
        <pc:spChg chg="add mod">
          <ac:chgData name="Scott M" userId="91036167648715a4" providerId="LiveId" clId="{9389A414-F790-4900-BB72-023B76838C1B}" dt="2021-10-18T16:45:27.299" v="3128" actId="20577"/>
          <ac:spMkLst>
            <pc:docMk/>
            <pc:sldMk cId="4010014743" sldId="310"/>
            <ac:spMk id="12" creationId="{22F9CA09-F3C1-46AB-85C9-F7A6F5881244}"/>
          </ac:spMkLst>
        </pc:spChg>
        <pc:picChg chg="add mod">
          <ac:chgData name="Scott M" userId="91036167648715a4" providerId="LiveId" clId="{9389A414-F790-4900-BB72-023B76838C1B}" dt="2021-10-18T16:44:18.948" v="3013" actId="1076"/>
          <ac:picMkLst>
            <pc:docMk/>
            <pc:sldMk cId="4010014743" sldId="310"/>
            <ac:picMk id="13" creationId="{EDCB2680-C3E8-40E0-B198-90830475F340}"/>
          </ac:picMkLst>
        </pc:picChg>
      </pc:sldChg>
      <pc:sldChg chg="addSp delSp modSp mod">
        <pc:chgData name="Scott M" userId="91036167648715a4" providerId="LiveId" clId="{9389A414-F790-4900-BB72-023B76838C1B}" dt="2021-10-18T16:48:33.685" v="3318" actId="20577"/>
        <pc:sldMkLst>
          <pc:docMk/>
          <pc:sldMk cId="2735560525" sldId="311"/>
        </pc:sldMkLst>
        <pc:spChg chg="del">
          <ac:chgData name="Scott M" userId="91036167648715a4" providerId="LiveId" clId="{9389A414-F790-4900-BB72-023B76838C1B}" dt="2021-10-18T16:46:59.317" v="3130" actId="478"/>
          <ac:spMkLst>
            <pc:docMk/>
            <pc:sldMk cId="2735560525" sldId="311"/>
            <ac:spMk id="5" creationId="{1B07C49E-AFFC-EC46-8930-E4D428F5F943}"/>
          </ac:spMkLst>
        </pc:spChg>
        <pc:spChg chg="add del mod">
          <ac:chgData name="Scott M" userId="91036167648715a4" providerId="LiveId" clId="{9389A414-F790-4900-BB72-023B76838C1B}" dt="2021-10-18T16:46:46.505" v="3129" actId="478"/>
          <ac:spMkLst>
            <pc:docMk/>
            <pc:sldMk cId="2735560525" sldId="311"/>
            <ac:spMk id="6" creationId="{2F58DDF9-DF15-4EF5-9F0F-77A229D5D67D}"/>
          </ac:spMkLst>
        </pc:spChg>
        <pc:spChg chg="add mod">
          <ac:chgData name="Scott M" userId="91036167648715a4" providerId="LiveId" clId="{9389A414-F790-4900-BB72-023B76838C1B}" dt="2021-10-18T16:46:59.495" v="3131"/>
          <ac:spMkLst>
            <pc:docMk/>
            <pc:sldMk cId="2735560525" sldId="311"/>
            <ac:spMk id="7" creationId="{4A8BD755-E392-4771-9F80-49DB9C774B73}"/>
          </ac:spMkLst>
        </pc:spChg>
        <pc:spChg chg="add mod">
          <ac:chgData name="Scott M" userId="91036167648715a4" providerId="LiveId" clId="{9389A414-F790-4900-BB72-023B76838C1B}" dt="2021-10-18T16:46:59.495" v="3131"/>
          <ac:spMkLst>
            <pc:docMk/>
            <pc:sldMk cId="2735560525" sldId="311"/>
            <ac:spMk id="8" creationId="{BFEA387E-F8FF-4E33-8A69-9F2F869198B8}"/>
          </ac:spMkLst>
        </pc:spChg>
        <pc:spChg chg="add mod">
          <ac:chgData name="Scott M" userId="91036167648715a4" providerId="LiveId" clId="{9389A414-F790-4900-BB72-023B76838C1B}" dt="2021-10-18T16:46:59.495" v="3131"/>
          <ac:spMkLst>
            <pc:docMk/>
            <pc:sldMk cId="2735560525" sldId="311"/>
            <ac:spMk id="9" creationId="{886A173E-778B-4C9A-85E1-C5DA0DB43A26}"/>
          </ac:spMkLst>
        </pc:spChg>
        <pc:spChg chg="add mod">
          <ac:chgData name="Scott M" userId="91036167648715a4" providerId="LiveId" clId="{9389A414-F790-4900-BB72-023B76838C1B}" dt="2021-10-18T16:46:59.495" v="3131"/>
          <ac:spMkLst>
            <pc:docMk/>
            <pc:sldMk cId="2735560525" sldId="311"/>
            <ac:spMk id="10" creationId="{BF95540E-F2F9-4C5A-BD5D-4F5EDC45278E}"/>
          </ac:spMkLst>
        </pc:spChg>
        <pc:spChg chg="add mod">
          <ac:chgData name="Scott M" userId="91036167648715a4" providerId="LiveId" clId="{9389A414-F790-4900-BB72-023B76838C1B}" dt="2021-10-18T16:46:59.495" v="3131"/>
          <ac:spMkLst>
            <pc:docMk/>
            <pc:sldMk cId="2735560525" sldId="311"/>
            <ac:spMk id="11" creationId="{91E94DA4-E0F9-4CF5-AF1F-59C3CB511F30}"/>
          </ac:spMkLst>
        </pc:spChg>
        <pc:spChg chg="add mod">
          <ac:chgData name="Scott M" userId="91036167648715a4" providerId="LiveId" clId="{9389A414-F790-4900-BB72-023B76838C1B}" dt="2021-10-18T16:46:59.495" v="3131"/>
          <ac:spMkLst>
            <pc:docMk/>
            <pc:sldMk cId="2735560525" sldId="311"/>
            <ac:spMk id="12" creationId="{A38B9AF8-B49A-4090-97ED-925FA0A3084D}"/>
          </ac:spMkLst>
        </pc:spChg>
        <pc:spChg chg="add mod">
          <ac:chgData name="Scott M" userId="91036167648715a4" providerId="LiveId" clId="{9389A414-F790-4900-BB72-023B76838C1B}" dt="2021-10-18T16:48:33.685" v="3318" actId="20577"/>
          <ac:spMkLst>
            <pc:docMk/>
            <pc:sldMk cId="2735560525" sldId="311"/>
            <ac:spMk id="13" creationId="{E08556BC-0FC9-4456-98D5-11454A73D2C0}"/>
          </ac:spMkLst>
        </pc:spChg>
        <pc:picChg chg="add mod">
          <ac:chgData name="Scott M" userId="91036167648715a4" providerId="LiveId" clId="{9389A414-F790-4900-BB72-023B76838C1B}" dt="2021-10-18T16:47:11.105" v="3132" actId="14826"/>
          <ac:picMkLst>
            <pc:docMk/>
            <pc:sldMk cId="2735560525" sldId="311"/>
            <ac:picMk id="14" creationId="{CF081FEA-B716-4A75-96C3-69E33159C49A}"/>
          </ac:picMkLst>
        </pc:picChg>
      </pc:sldChg>
      <pc:sldChg chg="addSp delSp modSp mod">
        <pc:chgData name="Scott M" userId="91036167648715a4" providerId="LiveId" clId="{9389A414-F790-4900-BB72-023B76838C1B}" dt="2021-10-18T16:50:06.780" v="3350" actId="20577"/>
        <pc:sldMkLst>
          <pc:docMk/>
          <pc:sldMk cId="1434679925" sldId="312"/>
        </pc:sldMkLst>
        <pc:spChg chg="del">
          <ac:chgData name="Scott M" userId="91036167648715a4" providerId="LiveId" clId="{9389A414-F790-4900-BB72-023B76838C1B}" dt="2021-10-18T16:48:44.441" v="3320" actId="478"/>
          <ac:spMkLst>
            <pc:docMk/>
            <pc:sldMk cId="1434679925" sldId="312"/>
            <ac:spMk id="5" creationId="{1B07C49E-AFFC-EC46-8930-E4D428F5F943}"/>
          </ac:spMkLst>
        </pc:spChg>
        <pc:spChg chg="add del mod">
          <ac:chgData name="Scott M" userId="91036167648715a4" providerId="LiveId" clId="{9389A414-F790-4900-BB72-023B76838C1B}" dt="2021-10-18T16:48:41.674" v="3319" actId="478"/>
          <ac:spMkLst>
            <pc:docMk/>
            <pc:sldMk cId="1434679925" sldId="312"/>
            <ac:spMk id="6" creationId="{EDB4B29F-FE56-4EBD-8035-57AF9FE8A0C7}"/>
          </ac:spMkLst>
        </pc:spChg>
        <pc:spChg chg="add mod">
          <ac:chgData name="Scott M" userId="91036167648715a4" providerId="LiveId" clId="{9389A414-F790-4900-BB72-023B76838C1B}" dt="2021-10-18T16:48:44.621" v="3321"/>
          <ac:spMkLst>
            <pc:docMk/>
            <pc:sldMk cId="1434679925" sldId="312"/>
            <ac:spMk id="7" creationId="{5152B373-BF48-4242-9C4A-B4E05C28FBA0}"/>
          </ac:spMkLst>
        </pc:spChg>
        <pc:spChg chg="add mod">
          <ac:chgData name="Scott M" userId="91036167648715a4" providerId="LiveId" clId="{9389A414-F790-4900-BB72-023B76838C1B}" dt="2021-10-18T16:48:44.621" v="3321"/>
          <ac:spMkLst>
            <pc:docMk/>
            <pc:sldMk cId="1434679925" sldId="312"/>
            <ac:spMk id="8" creationId="{80E18E7A-8F2F-44F0-9C44-940383E3E62C}"/>
          </ac:spMkLst>
        </pc:spChg>
        <pc:spChg chg="add mod">
          <ac:chgData name="Scott M" userId="91036167648715a4" providerId="LiveId" clId="{9389A414-F790-4900-BB72-023B76838C1B}" dt="2021-10-18T16:48:44.621" v="3321"/>
          <ac:spMkLst>
            <pc:docMk/>
            <pc:sldMk cId="1434679925" sldId="312"/>
            <ac:spMk id="9" creationId="{A3F37A0B-8B7F-4ABB-814B-CF26C44D8433}"/>
          </ac:spMkLst>
        </pc:spChg>
        <pc:spChg chg="add mod">
          <ac:chgData name="Scott M" userId="91036167648715a4" providerId="LiveId" clId="{9389A414-F790-4900-BB72-023B76838C1B}" dt="2021-10-18T16:48:44.621" v="3321"/>
          <ac:spMkLst>
            <pc:docMk/>
            <pc:sldMk cId="1434679925" sldId="312"/>
            <ac:spMk id="10" creationId="{43793B8F-5696-4C11-9EE5-F198E7B16BD6}"/>
          </ac:spMkLst>
        </pc:spChg>
        <pc:spChg chg="add mod">
          <ac:chgData name="Scott M" userId="91036167648715a4" providerId="LiveId" clId="{9389A414-F790-4900-BB72-023B76838C1B}" dt="2021-10-18T16:48:44.621" v="3321"/>
          <ac:spMkLst>
            <pc:docMk/>
            <pc:sldMk cId="1434679925" sldId="312"/>
            <ac:spMk id="11" creationId="{4254E068-7D62-4213-A292-EFA518577E12}"/>
          </ac:spMkLst>
        </pc:spChg>
        <pc:spChg chg="add mod">
          <ac:chgData name="Scott M" userId="91036167648715a4" providerId="LiveId" clId="{9389A414-F790-4900-BB72-023B76838C1B}" dt="2021-10-18T16:48:44.621" v="3321"/>
          <ac:spMkLst>
            <pc:docMk/>
            <pc:sldMk cId="1434679925" sldId="312"/>
            <ac:spMk id="12" creationId="{9C4788FA-DEFE-4695-91A1-5D2D1EAEA0A9}"/>
          </ac:spMkLst>
        </pc:spChg>
        <pc:spChg chg="add mod">
          <ac:chgData name="Scott M" userId="91036167648715a4" providerId="LiveId" clId="{9389A414-F790-4900-BB72-023B76838C1B}" dt="2021-10-18T16:48:44.621" v="3321"/>
          <ac:spMkLst>
            <pc:docMk/>
            <pc:sldMk cId="1434679925" sldId="312"/>
            <ac:spMk id="13" creationId="{A902B990-0BC2-4FD5-BFCE-1353FE5B448D}"/>
          </ac:spMkLst>
        </pc:spChg>
        <pc:spChg chg="add mod">
          <ac:chgData name="Scott M" userId="91036167648715a4" providerId="LiveId" clId="{9389A414-F790-4900-BB72-023B76838C1B}" dt="2021-10-18T16:50:06.780" v="3350" actId="20577"/>
          <ac:spMkLst>
            <pc:docMk/>
            <pc:sldMk cId="1434679925" sldId="312"/>
            <ac:spMk id="14" creationId="{E62F573C-79DF-42B1-99A9-34347712E553}"/>
          </ac:spMkLst>
        </pc:spChg>
        <pc:picChg chg="add mod">
          <ac:chgData name="Scott M" userId="91036167648715a4" providerId="LiveId" clId="{9389A414-F790-4900-BB72-023B76838C1B}" dt="2021-10-18T16:49:35.190" v="3322" actId="14826"/>
          <ac:picMkLst>
            <pc:docMk/>
            <pc:sldMk cId="1434679925" sldId="312"/>
            <ac:picMk id="15" creationId="{39F30863-AF3F-4EEC-A5CD-F470BEC716F6}"/>
          </ac:picMkLst>
        </pc:picChg>
      </pc:sldChg>
      <pc:sldChg chg="addSp delSp modSp mod">
        <pc:chgData name="Scott M" userId="91036167648715a4" providerId="LiveId" clId="{9389A414-F790-4900-BB72-023B76838C1B}" dt="2021-10-18T16:54:29.830" v="3560" actId="20577"/>
        <pc:sldMkLst>
          <pc:docMk/>
          <pc:sldMk cId="1756972646" sldId="313"/>
        </pc:sldMkLst>
        <pc:spChg chg="del">
          <ac:chgData name="Scott M" userId="91036167648715a4" providerId="LiveId" clId="{9389A414-F790-4900-BB72-023B76838C1B}" dt="2021-10-18T16:53:02.359" v="3476" actId="478"/>
          <ac:spMkLst>
            <pc:docMk/>
            <pc:sldMk cId="1756972646" sldId="313"/>
            <ac:spMk id="5" creationId="{1B07C49E-AFFC-EC46-8930-E4D428F5F943}"/>
          </ac:spMkLst>
        </pc:spChg>
        <pc:spChg chg="add del mod">
          <ac:chgData name="Scott M" userId="91036167648715a4" providerId="LiveId" clId="{9389A414-F790-4900-BB72-023B76838C1B}" dt="2021-10-18T16:52:53.644" v="3475" actId="478"/>
          <ac:spMkLst>
            <pc:docMk/>
            <pc:sldMk cId="1756972646" sldId="313"/>
            <ac:spMk id="6" creationId="{C39AC19E-0D80-441A-85F7-D13CC3ED8108}"/>
          </ac:spMkLst>
        </pc:spChg>
        <pc:spChg chg="add mod">
          <ac:chgData name="Scott M" userId="91036167648715a4" providerId="LiveId" clId="{9389A414-F790-4900-BB72-023B76838C1B}" dt="2021-10-18T16:53:02.723" v="3477"/>
          <ac:spMkLst>
            <pc:docMk/>
            <pc:sldMk cId="1756972646" sldId="313"/>
            <ac:spMk id="7" creationId="{7BB21C3D-81B4-4F68-B8AE-368A71BB2B3A}"/>
          </ac:spMkLst>
        </pc:spChg>
        <pc:spChg chg="add mod">
          <ac:chgData name="Scott M" userId="91036167648715a4" providerId="LiveId" clId="{9389A414-F790-4900-BB72-023B76838C1B}" dt="2021-10-18T16:53:02.723" v="3477"/>
          <ac:spMkLst>
            <pc:docMk/>
            <pc:sldMk cId="1756972646" sldId="313"/>
            <ac:spMk id="8" creationId="{A9B5EA24-BA38-4C9D-A64E-797CB7CCE9FE}"/>
          </ac:spMkLst>
        </pc:spChg>
        <pc:spChg chg="add mod">
          <ac:chgData name="Scott M" userId="91036167648715a4" providerId="LiveId" clId="{9389A414-F790-4900-BB72-023B76838C1B}" dt="2021-10-18T16:53:02.723" v="3477"/>
          <ac:spMkLst>
            <pc:docMk/>
            <pc:sldMk cId="1756972646" sldId="313"/>
            <ac:spMk id="9" creationId="{BF28545E-96B6-49D0-9A43-D7F2BFC9631B}"/>
          </ac:spMkLst>
        </pc:spChg>
        <pc:spChg chg="add mod">
          <ac:chgData name="Scott M" userId="91036167648715a4" providerId="LiveId" clId="{9389A414-F790-4900-BB72-023B76838C1B}" dt="2021-10-18T16:53:02.723" v="3477"/>
          <ac:spMkLst>
            <pc:docMk/>
            <pc:sldMk cId="1756972646" sldId="313"/>
            <ac:spMk id="10" creationId="{E09109A5-267E-45D8-AC6B-D34E50B1638C}"/>
          </ac:spMkLst>
        </pc:spChg>
        <pc:spChg chg="add mod">
          <ac:chgData name="Scott M" userId="91036167648715a4" providerId="LiveId" clId="{9389A414-F790-4900-BB72-023B76838C1B}" dt="2021-10-18T16:53:02.723" v="3477"/>
          <ac:spMkLst>
            <pc:docMk/>
            <pc:sldMk cId="1756972646" sldId="313"/>
            <ac:spMk id="11" creationId="{D3859DAC-4C55-46E8-BB96-5B2F2AA06229}"/>
          </ac:spMkLst>
        </pc:spChg>
        <pc:spChg chg="add mod">
          <ac:chgData name="Scott M" userId="91036167648715a4" providerId="LiveId" clId="{9389A414-F790-4900-BB72-023B76838C1B}" dt="2021-10-18T16:53:02.723" v="3477"/>
          <ac:spMkLst>
            <pc:docMk/>
            <pc:sldMk cId="1756972646" sldId="313"/>
            <ac:spMk id="12" creationId="{7C68921C-BBAE-42C3-A741-911E3170409C}"/>
          </ac:spMkLst>
        </pc:spChg>
        <pc:spChg chg="add mod">
          <ac:chgData name="Scott M" userId="91036167648715a4" providerId="LiveId" clId="{9389A414-F790-4900-BB72-023B76838C1B}" dt="2021-10-18T16:53:02.723" v="3477"/>
          <ac:spMkLst>
            <pc:docMk/>
            <pc:sldMk cId="1756972646" sldId="313"/>
            <ac:spMk id="13" creationId="{A7EBA03B-8842-4E4A-8B6B-2D3AC6424A5F}"/>
          </ac:spMkLst>
        </pc:spChg>
        <pc:spChg chg="add mod">
          <ac:chgData name="Scott M" userId="91036167648715a4" providerId="LiveId" clId="{9389A414-F790-4900-BB72-023B76838C1B}" dt="2021-10-18T16:53:02.723" v="3477"/>
          <ac:spMkLst>
            <pc:docMk/>
            <pc:sldMk cId="1756972646" sldId="313"/>
            <ac:spMk id="14" creationId="{9B16C12F-B2EF-469D-8D17-8B1A82DE7103}"/>
          </ac:spMkLst>
        </pc:spChg>
        <pc:spChg chg="add mod">
          <ac:chgData name="Scott M" userId="91036167648715a4" providerId="LiveId" clId="{9389A414-F790-4900-BB72-023B76838C1B}" dt="2021-10-18T16:53:02.723" v="3477"/>
          <ac:spMkLst>
            <pc:docMk/>
            <pc:sldMk cId="1756972646" sldId="313"/>
            <ac:spMk id="15" creationId="{DD9F8D48-31D8-4D0F-90BC-00DEBF2BBC5B}"/>
          </ac:spMkLst>
        </pc:spChg>
        <pc:spChg chg="add mod">
          <ac:chgData name="Scott M" userId="91036167648715a4" providerId="LiveId" clId="{9389A414-F790-4900-BB72-023B76838C1B}" dt="2021-10-18T16:54:29.830" v="3560" actId="20577"/>
          <ac:spMkLst>
            <pc:docMk/>
            <pc:sldMk cId="1756972646" sldId="313"/>
            <ac:spMk id="16" creationId="{4CAC4F93-D536-4425-99D9-F6EDE985FD77}"/>
          </ac:spMkLst>
        </pc:spChg>
        <pc:picChg chg="add mod">
          <ac:chgData name="Scott M" userId="91036167648715a4" providerId="LiveId" clId="{9389A414-F790-4900-BB72-023B76838C1B}" dt="2021-10-18T16:54:10.575" v="3480" actId="1076"/>
          <ac:picMkLst>
            <pc:docMk/>
            <pc:sldMk cId="1756972646" sldId="313"/>
            <ac:picMk id="17" creationId="{5685275A-6BB2-437C-856D-3FA4C0514384}"/>
          </ac:picMkLst>
        </pc:picChg>
      </pc:sldChg>
      <pc:sldChg chg="addSp delSp modSp mod">
        <pc:chgData name="Scott M" userId="91036167648715a4" providerId="LiveId" clId="{9389A414-F790-4900-BB72-023B76838C1B}" dt="2021-10-18T16:52:48.088" v="3474" actId="20577"/>
        <pc:sldMkLst>
          <pc:docMk/>
          <pc:sldMk cId="639399535" sldId="314"/>
        </pc:sldMkLst>
        <pc:spChg chg="del">
          <ac:chgData name="Scott M" userId="91036167648715a4" providerId="LiveId" clId="{9389A414-F790-4900-BB72-023B76838C1B}" dt="2021-10-18T16:50:22.502" v="3353" actId="478"/>
          <ac:spMkLst>
            <pc:docMk/>
            <pc:sldMk cId="639399535" sldId="314"/>
            <ac:spMk id="5" creationId="{1B07C49E-AFFC-EC46-8930-E4D428F5F943}"/>
          </ac:spMkLst>
        </pc:spChg>
        <pc:spChg chg="add del mod">
          <ac:chgData name="Scott M" userId="91036167648715a4" providerId="LiveId" clId="{9389A414-F790-4900-BB72-023B76838C1B}" dt="2021-10-18T16:50:16.231" v="3351" actId="478"/>
          <ac:spMkLst>
            <pc:docMk/>
            <pc:sldMk cId="639399535" sldId="314"/>
            <ac:spMk id="6" creationId="{9D041ABD-401B-4B29-B99A-10E4D15C4C26}"/>
          </ac:spMkLst>
        </pc:spChg>
        <pc:spChg chg="add mod">
          <ac:chgData name="Scott M" userId="91036167648715a4" providerId="LiveId" clId="{9389A414-F790-4900-BB72-023B76838C1B}" dt="2021-10-18T16:50:20.006" v="3352"/>
          <ac:spMkLst>
            <pc:docMk/>
            <pc:sldMk cId="639399535" sldId="314"/>
            <ac:spMk id="7" creationId="{4F23D3EE-F796-473A-AB76-4F8741B1A24C}"/>
          </ac:spMkLst>
        </pc:spChg>
        <pc:spChg chg="add mod">
          <ac:chgData name="Scott M" userId="91036167648715a4" providerId="LiveId" clId="{9389A414-F790-4900-BB72-023B76838C1B}" dt="2021-10-18T16:50:20.006" v="3352"/>
          <ac:spMkLst>
            <pc:docMk/>
            <pc:sldMk cId="639399535" sldId="314"/>
            <ac:spMk id="9" creationId="{12A26779-FC3F-44FD-BB84-8D015DF04786}"/>
          </ac:spMkLst>
        </pc:spChg>
        <pc:spChg chg="add mod">
          <ac:chgData name="Scott M" userId="91036167648715a4" providerId="LiveId" clId="{9389A414-F790-4900-BB72-023B76838C1B}" dt="2021-10-18T16:50:20.006" v="3352"/>
          <ac:spMkLst>
            <pc:docMk/>
            <pc:sldMk cId="639399535" sldId="314"/>
            <ac:spMk id="10" creationId="{306ABAB5-1A12-4875-A035-C73670768538}"/>
          </ac:spMkLst>
        </pc:spChg>
        <pc:spChg chg="add mod">
          <ac:chgData name="Scott M" userId="91036167648715a4" providerId="LiveId" clId="{9389A414-F790-4900-BB72-023B76838C1B}" dt="2021-10-18T16:50:20.006" v="3352"/>
          <ac:spMkLst>
            <pc:docMk/>
            <pc:sldMk cId="639399535" sldId="314"/>
            <ac:spMk id="11" creationId="{CDDEF1E1-5CCB-4C57-8411-3622B7E688CC}"/>
          </ac:spMkLst>
        </pc:spChg>
        <pc:spChg chg="add mod">
          <ac:chgData name="Scott M" userId="91036167648715a4" providerId="LiveId" clId="{9389A414-F790-4900-BB72-023B76838C1B}" dt="2021-10-18T16:50:20.006" v="3352"/>
          <ac:spMkLst>
            <pc:docMk/>
            <pc:sldMk cId="639399535" sldId="314"/>
            <ac:spMk id="12" creationId="{515DC39D-4357-4533-A29D-D9119C2D5779}"/>
          </ac:spMkLst>
        </pc:spChg>
        <pc:spChg chg="add mod">
          <ac:chgData name="Scott M" userId="91036167648715a4" providerId="LiveId" clId="{9389A414-F790-4900-BB72-023B76838C1B}" dt="2021-10-18T16:50:20.006" v="3352"/>
          <ac:spMkLst>
            <pc:docMk/>
            <pc:sldMk cId="639399535" sldId="314"/>
            <ac:spMk id="13" creationId="{6B23B77F-AF78-4BEF-92E0-6150D6D4C9C4}"/>
          </ac:spMkLst>
        </pc:spChg>
        <pc:spChg chg="add mod">
          <ac:chgData name="Scott M" userId="91036167648715a4" providerId="LiveId" clId="{9389A414-F790-4900-BB72-023B76838C1B}" dt="2021-10-18T16:50:20.006" v="3352"/>
          <ac:spMkLst>
            <pc:docMk/>
            <pc:sldMk cId="639399535" sldId="314"/>
            <ac:spMk id="14" creationId="{1681A350-612D-4E82-AA44-8EE4385772BE}"/>
          </ac:spMkLst>
        </pc:spChg>
        <pc:spChg chg="add mod">
          <ac:chgData name="Scott M" userId="91036167648715a4" providerId="LiveId" clId="{9389A414-F790-4900-BB72-023B76838C1B}" dt="2021-10-18T16:50:20.006" v="3352"/>
          <ac:spMkLst>
            <pc:docMk/>
            <pc:sldMk cId="639399535" sldId="314"/>
            <ac:spMk id="15" creationId="{ABB83576-01A7-4A6A-820A-56DEAEE99B0A}"/>
          </ac:spMkLst>
        </pc:spChg>
        <pc:spChg chg="add mod">
          <ac:chgData name="Scott M" userId="91036167648715a4" providerId="LiveId" clId="{9389A414-F790-4900-BB72-023B76838C1B}" dt="2021-10-18T16:52:48.088" v="3474" actId="20577"/>
          <ac:spMkLst>
            <pc:docMk/>
            <pc:sldMk cId="639399535" sldId="314"/>
            <ac:spMk id="16" creationId="{93FE4744-6B11-49F1-9A21-3D93F058BAA9}"/>
          </ac:spMkLst>
        </pc:spChg>
        <pc:picChg chg="add mod">
          <ac:chgData name="Scott M" userId="91036167648715a4" providerId="LiveId" clId="{9389A414-F790-4900-BB72-023B76838C1B}" dt="2021-10-18T16:52:12.431" v="3356" actId="1076"/>
          <ac:picMkLst>
            <pc:docMk/>
            <pc:sldMk cId="639399535" sldId="314"/>
            <ac:picMk id="17" creationId="{CBC750D6-AC2A-4D07-9ACC-C2630AF1E1DC}"/>
          </ac:picMkLst>
        </pc:picChg>
      </pc:sldChg>
      <pc:sldChg chg="addSp delSp modSp mod">
        <pc:chgData name="Scott M" userId="91036167648715a4" providerId="LiveId" clId="{9389A414-F790-4900-BB72-023B76838C1B}" dt="2021-10-18T16:59:47.739" v="3842" actId="20577"/>
        <pc:sldMkLst>
          <pc:docMk/>
          <pc:sldMk cId="3566646398" sldId="315"/>
        </pc:sldMkLst>
        <pc:spChg chg="del">
          <ac:chgData name="Scott M" userId="91036167648715a4" providerId="LiveId" clId="{9389A414-F790-4900-BB72-023B76838C1B}" dt="2021-10-18T16:56:32.399" v="3562" actId="478"/>
          <ac:spMkLst>
            <pc:docMk/>
            <pc:sldMk cId="3566646398" sldId="315"/>
            <ac:spMk id="5" creationId="{1B07C49E-AFFC-EC46-8930-E4D428F5F943}"/>
          </ac:spMkLst>
        </pc:spChg>
        <pc:spChg chg="add del mod">
          <ac:chgData name="Scott M" userId="91036167648715a4" providerId="LiveId" clId="{9389A414-F790-4900-BB72-023B76838C1B}" dt="2021-10-18T16:56:22.622" v="3561" actId="478"/>
          <ac:spMkLst>
            <pc:docMk/>
            <pc:sldMk cId="3566646398" sldId="315"/>
            <ac:spMk id="6" creationId="{11C6A7EF-49FA-43F7-A814-FCF8582F62ED}"/>
          </ac:spMkLst>
        </pc:spChg>
        <pc:spChg chg="add mod">
          <ac:chgData name="Scott M" userId="91036167648715a4" providerId="LiveId" clId="{9389A414-F790-4900-BB72-023B76838C1B}" dt="2021-10-18T16:56:32.707" v="3563"/>
          <ac:spMkLst>
            <pc:docMk/>
            <pc:sldMk cId="3566646398" sldId="315"/>
            <ac:spMk id="7" creationId="{589EEB96-AA5E-4216-8B43-6F199A11D479}"/>
          </ac:spMkLst>
        </pc:spChg>
        <pc:spChg chg="add mod">
          <ac:chgData name="Scott M" userId="91036167648715a4" providerId="LiveId" clId="{9389A414-F790-4900-BB72-023B76838C1B}" dt="2021-10-18T16:56:32.707" v="3563"/>
          <ac:spMkLst>
            <pc:docMk/>
            <pc:sldMk cId="3566646398" sldId="315"/>
            <ac:spMk id="8" creationId="{26B5A2E6-658F-4EF3-811F-74ABBF483DBE}"/>
          </ac:spMkLst>
        </pc:spChg>
        <pc:spChg chg="add mod">
          <ac:chgData name="Scott M" userId="91036167648715a4" providerId="LiveId" clId="{9389A414-F790-4900-BB72-023B76838C1B}" dt="2021-10-18T16:56:32.707" v="3563"/>
          <ac:spMkLst>
            <pc:docMk/>
            <pc:sldMk cId="3566646398" sldId="315"/>
            <ac:spMk id="9" creationId="{3EA47DA4-021D-4675-B813-97D9A8B4FF21}"/>
          </ac:spMkLst>
        </pc:spChg>
        <pc:spChg chg="add mod">
          <ac:chgData name="Scott M" userId="91036167648715a4" providerId="LiveId" clId="{9389A414-F790-4900-BB72-023B76838C1B}" dt="2021-10-18T16:56:32.707" v="3563"/>
          <ac:spMkLst>
            <pc:docMk/>
            <pc:sldMk cId="3566646398" sldId="315"/>
            <ac:spMk id="10" creationId="{7F44C9EC-9952-48CA-A36B-C6E39C56C1DE}"/>
          </ac:spMkLst>
        </pc:spChg>
        <pc:spChg chg="add mod">
          <ac:chgData name="Scott M" userId="91036167648715a4" providerId="LiveId" clId="{9389A414-F790-4900-BB72-023B76838C1B}" dt="2021-10-18T16:56:32.707" v="3563"/>
          <ac:spMkLst>
            <pc:docMk/>
            <pc:sldMk cId="3566646398" sldId="315"/>
            <ac:spMk id="11" creationId="{97EBFA7D-0056-4110-9877-0B032072A087}"/>
          </ac:spMkLst>
        </pc:spChg>
        <pc:spChg chg="add mod">
          <ac:chgData name="Scott M" userId="91036167648715a4" providerId="LiveId" clId="{9389A414-F790-4900-BB72-023B76838C1B}" dt="2021-10-18T16:56:32.707" v="3563"/>
          <ac:spMkLst>
            <pc:docMk/>
            <pc:sldMk cId="3566646398" sldId="315"/>
            <ac:spMk id="12" creationId="{7965346B-6846-4AD2-8A99-502EAF845868}"/>
          </ac:spMkLst>
        </pc:spChg>
        <pc:spChg chg="add mod">
          <ac:chgData name="Scott M" userId="91036167648715a4" providerId="LiveId" clId="{9389A414-F790-4900-BB72-023B76838C1B}" dt="2021-10-18T16:56:32.707" v="3563"/>
          <ac:spMkLst>
            <pc:docMk/>
            <pc:sldMk cId="3566646398" sldId="315"/>
            <ac:spMk id="13" creationId="{7A1A14B7-79DB-4842-8CAB-CDB6C1632342}"/>
          </ac:spMkLst>
        </pc:spChg>
        <pc:spChg chg="add mod">
          <ac:chgData name="Scott M" userId="91036167648715a4" providerId="LiveId" clId="{9389A414-F790-4900-BB72-023B76838C1B}" dt="2021-10-18T16:56:32.707" v="3563"/>
          <ac:spMkLst>
            <pc:docMk/>
            <pc:sldMk cId="3566646398" sldId="315"/>
            <ac:spMk id="14" creationId="{320C56DC-1DE5-4B26-899F-414472953F1C}"/>
          </ac:spMkLst>
        </pc:spChg>
        <pc:spChg chg="add mod">
          <ac:chgData name="Scott M" userId="91036167648715a4" providerId="LiveId" clId="{9389A414-F790-4900-BB72-023B76838C1B}" dt="2021-10-18T16:56:32.707" v="3563"/>
          <ac:spMkLst>
            <pc:docMk/>
            <pc:sldMk cId="3566646398" sldId="315"/>
            <ac:spMk id="15" creationId="{B51B8F47-D7E1-42D1-8E27-76A008A7E609}"/>
          </ac:spMkLst>
        </pc:spChg>
        <pc:spChg chg="add mod">
          <ac:chgData name="Scott M" userId="91036167648715a4" providerId="LiveId" clId="{9389A414-F790-4900-BB72-023B76838C1B}" dt="2021-10-18T16:56:32.707" v="3563"/>
          <ac:spMkLst>
            <pc:docMk/>
            <pc:sldMk cId="3566646398" sldId="315"/>
            <ac:spMk id="16" creationId="{5F6B3E9E-2A5F-4EB5-BB90-DB7683B0C1BC}"/>
          </ac:spMkLst>
        </pc:spChg>
        <pc:spChg chg="add mod">
          <ac:chgData name="Scott M" userId="91036167648715a4" providerId="LiveId" clId="{9389A414-F790-4900-BB72-023B76838C1B}" dt="2021-10-18T16:59:47.739" v="3842" actId="20577"/>
          <ac:spMkLst>
            <pc:docMk/>
            <pc:sldMk cId="3566646398" sldId="315"/>
            <ac:spMk id="17" creationId="{92E7B44A-132D-48D8-ADC7-D35AE4EF1B90}"/>
          </ac:spMkLst>
        </pc:spChg>
        <pc:picChg chg="add mod">
          <ac:chgData name="Scott M" userId="91036167648715a4" providerId="LiveId" clId="{9389A414-F790-4900-BB72-023B76838C1B}" dt="2021-10-18T16:56:51.750" v="3566" actId="14100"/>
          <ac:picMkLst>
            <pc:docMk/>
            <pc:sldMk cId="3566646398" sldId="315"/>
            <ac:picMk id="18" creationId="{9892366D-2B6B-4970-811C-490C2F6A6A75}"/>
          </ac:picMkLst>
        </pc:picChg>
      </pc:sldChg>
      <pc:sldChg chg="addSp delSp modSp mod">
        <pc:chgData name="Scott M" userId="91036167648715a4" providerId="LiveId" clId="{9389A414-F790-4900-BB72-023B76838C1B}" dt="2021-10-18T17:01:36.115" v="3872" actId="20577"/>
        <pc:sldMkLst>
          <pc:docMk/>
          <pc:sldMk cId="1398439132" sldId="316"/>
        </pc:sldMkLst>
        <pc:spChg chg="del">
          <ac:chgData name="Scott M" userId="91036167648715a4" providerId="LiveId" clId="{9389A414-F790-4900-BB72-023B76838C1B}" dt="2021-10-18T17:01:09.007" v="3845" actId="478"/>
          <ac:spMkLst>
            <pc:docMk/>
            <pc:sldMk cId="1398439132" sldId="316"/>
            <ac:spMk id="5" creationId="{1B07C49E-AFFC-EC46-8930-E4D428F5F943}"/>
          </ac:spMkLst>
        </pc:spChg>
        <pc:spChg chg="add del mod">
          <ac:chgData name="Scott M" userId="91036167648715a4" providerId="LiveId" clId="{9389A414-F790-4900-BB72-023B76838C1B}" dt="2021-10-18T16:59:52.697" v="3843" actId="478"/>
          <ac:spMkLst>
            <pc:docMk/>
            <pc:sldMk cId="1398439132" sldId="316"/>
            <ac:spMk id="6" creationId="{1F605D94-D2F2-4585-A72A-FB3283C0E551}"/>
          </ac:spMkLst>
        </pc:spChg>
        <pc:spChg chg="add mod">
          <ac:chgData name="Scott M" userId="91036167648715a4" providerId="LiveId" clId="{9389A414-F790-4900-BB72-023B76838C1B}" dt="2021-10-18T17:01:02.315" v="3844"/>
          <ac:spMkLst>
            <pc:docMk/>
            <pc:sldMk cId="1398439132" sldId="316"/>
            <ac:spMk id="7" creationId="{0BF1F9B7-A892-44CD-B80C-41686BAD5800}"/>
          </ac:spMkLst>
        </pc:spChg>
        <pc:spChg chg="add mod">
          <ac:chgData name="Scott M" userId="91036167648715a4" providerId="LiveId" clId="{9389A414-F790-4900-BB72-023B76838C1B}" dt="2021-10-18T17:01:02.315" v="3844"/>
          <ac:spMkLst>
            <pc:docMk/>
            <pc:sldMk cId="1398439132" sldId="316"/>
            <ac:spMk id="8" creationId="{58170C52-96F2-4677-8511-805391B0FB71}"/>
          </ac:spMkLst>
        </pc:spChg>
        <pc:spChg chg="add mod">
          <ac:chgData name="Scott M" userId="91036167648715a4" providerId="LiveId" clId="{9389A414-F790-4900-BB72-023B76838C1B}" dt="2021-10-18T17:01:02.315" v="3844"/>
          <ac:spMkLst>
            <pc:docMk/>
            <pc:sldMk cId="1398439132" sldId="316"/>
            <ac:spMk id="9" creationId="{CBFAB185-4E25-46B4-A1D6-681D3034AB22}"/>
          </ac:spMkLst>
        </pc:spChg>
        <pc:spChg chg="add mod">
          <ac:chgData name="Scott M" userId="91036167648715a4" providerId="LiveId" clId="{9389A414-F790-4900-BB72-023B76838C1B}" dt="2021-10-18T17:01:02.315" v="3844"/>
          <ac:spMkLst>
            <pc:docMk/>
            <pc:sldMk cId="1398439132" sldId="316"/>
            <ac:spMk id="10" creationId="{9D6ACB20-AD76-487D-B1F4-A012C0BF9FBE}"/>
          </ac:spMkLst>
        </pc:spChg>
        <pc:spChg chg="add mod">
          <ac:chgData name="Scott M" userId="91036167648715a4" providerId="LiveId" clId="{9389A414-F790-4900-BB72-023B76838C1B}" dt="2021-10-18T17:01:02.315" v="3844"/>
          <ac:spMkLst>
            <pc:docMk/>
            <pc:sldMk cId="1398439132" sldId="316"/>
            <ac:spMk id="11" creationId="{E5A19C13-1736-4A0D-BF35-FE38B8FDD6C7}"/>
          </ac:spMkLst>
        </pc:spChg>
        <pc:spChg chg="add mod">
          <ac:chgData name="Scott M" userId="91036167648715a4" providerId="LiveId" clId="{9389A414-F790-4900-BB72-023B76838C1B}" dt="2021-10-18T17:01:02.315" v="3844"/>
          <ac:spMkLst>
            <pc:docMk/>
            <pc:sldMk cId="1398439132" sldId="316"/>
            <ac:spMk id="12" creationId="{D82575F2-8D9A-40DA-898B-FDB63308D2B2}"/>
          </ac:spMkLst>
        </pc:spChg>
        <pc:spChg chg="add mod">
          <ac:chgData name="Scott M" userId="91036167648715a4" providerId="LiveId" clId="{9389A414-F790-4900-BB72-023B76838C1B}" dt="2021-10-18T17:01:02.315" v="3844"/>
          <ac:spMkLst>
            <pc:docMk/>
            <pc:sldMk cId="1398439132" sldId="316"/>
            <ac:spMk id="13" creationId="{06D7A3DB-28EC-42FE-B35F-7949983F3896}"/>
          </ac:spMkLst>
        </pc:spChg>
        <pc:spChg chg="add mod">
          <ac:chgData name="Scott M" userId="91036167648715a4" providerId="LiveId" clId="{9389A414-F790-4900-BB72-023B76838C1B}" dt="2021-10-18T17:01:02.315" v="3844"/>
          <ac:spMkLst>
            <pc:docMk/>
            <pc:sldMk cId="1398439132" sldId="316"/>
            <ac:spMk id="14" creationId="{DC47D4D0-C03C-41A1-BD8E-F983B403F864}"/>
          </ac:spMkLst>
        </pc:spChg>
        <pc:spChg chg="add mod">
          <ac:chgData name="Scott M" userId="91036167648715a4" providerId="LiveId" clId="{9389A414-F790-4900-BB72-023B76838C1B}" dt="2021-10-18T17:01:02.315" v="3844"/>
          <ac:spMkLst>
            <pc:docMk/>
            <pc:sldMk cId="1398439132" sldId="316"/>
            <ac:spMk id="15" creationId="{EB058C7D-EE15-4909-95C3-F1833F72FD15}"/>
          </ac:spMkLst>
        </pc:spChg>
        <pc:spChg chg="add mod">
          <ac:chgData name="Scott M" userId="91036167648715a4" providerId="LiveId" clId="{9389A414-F790-4900-BB72-023B76838C1B}" dt="2021-10-18T17:01:02.315" v="3844"/>
          <ac:spMkLst>
            <pc:docMk/>
            <pc:sldMk cId="1398439132" sldId="316"/>
            <ac:spMk id="16" creationId="{18552917-38FC-4A31-95E8-41D9896551E5}"/>
          </ac:spMkLst>
        </pc:spChg>
        <pc:spChg chg="add mod">
          <ac:chgData name="Scott M" userId="91036167648715a4" providerId="LiveId" clId="{9389A414-F790-4900-BB72-023B76838C1B}" dt="2021-10-18T17:01:02.315" v="3844"/>
          <ac:spMkLst>
            <pc:docMk/>
            <pc:sldMk cId="1398439132" sldId="316"/>
            <ac:spMk id="17" creationId="{67C2BFD0-C37D-47A7-8471-FD9BD93E7BB9}"/>
          </ac:spMkLst>
        </pc:spChg>
        <pc:spChg chg="add mod">
          <ac:chgData name="Scott M" userId="91036167648715a4" providerId="LiveId" clId="{9389A414-F790-4900-BB72-023B76838C1B}" dt="2021-10-18T17:01:36.115" v="3872" actId="20577"/>
          <ac:spMkLst>
            <pc:docMk/>
            <pc:sldMk cId="1398439132" sldId="316"/>
            <ac:spMk id="18" creationId="{0E5B104D-8D62-4E6C-89EE-F7FAE6BBAD9E}"/>
          </ac:spMkLst>
        </pc:spChg>
        <pc:picChg chg="add mod">
          <ac:chgData name="Scott M" userId="91036167648715a4" providerId="LiveId" clId="{9389A414-F790-4900-BB72-023B76838C1B}" dt="2021-10-18T17:01:19.611" v="3847" actId="14826"/>
          <ac:picMkLst>
            <pc:docMk/>
            <pc:sldMk cId="1398439132" sldId="316"/>
            <ac:picMk id="19" creationId="{9D8F3851-DBE0-490A-BDDF-A221BBEE607E}"/>
          </ac:picMkLst>
        </pc:picChg>
      </pc:sldChg>
      <pc:sldChg chg="addSp delSp modSp mod">
        <pc:chgData name="Scott M" userId="91036167648715a4" providerId="LiveId" clId="{9389A414-F790-4900-BB72-023B76838C1B}" dt="2021-10-18T17:03:26.495" v="3909" actId="20577"/>
        <pc:sldMkLst>
          <pc:docMk/>
          <pc:sldMk cId="3975168428" sldId="317"/>
        </pc:sldMkLst>
        <pc:spChg chg="del">
          <ac:chgData name="Scott M" userId="91036167648715a4" providerId="LiveId" clId="{9389A414-F790-4900-BB72-023B76838C1B}" dt="2021-10-18T17:02:00.447" v="3876" actId="478"/>
          <ac:spMkLst>
            <pc:docMk/>
            <pc:sldMk cId="3975168428" sldId="317"/>
            <ac:spMk id="5" creationId="{1B07C49E-AFFC-EC46-8930-E4D428F5F943}"/>
          </ac:spMkLst>
        </pc:spChg>
        <pc:spChg chg="add del mod">
          <ac:chgData name="Scott M" userId="91036167648715a4" providerId="LiveId" clId="{9389A414-F790-4900-BB72-023B76838C1B}" dt="2021-10-18T17:01:41.195" v="3873" actId="478"/>
          <ac:spMkLst>
            <pc:docMk/>
            <pc:sldMk cId="3975168428" sldId="317"/>
            <ac:spMk id="6" creationId="{2AC1DB01-33B6-4E85-BB08-6864BFE8AE45}"/>
          </ac:spMkLst>
        </pc:spChg>
        <pc:spChg chg="add mod">
          <ac:chgData name="Scott M" userId="91036167648715a4" providerId="LiveId" clId="{9389A414-F790-4900-BB72-023B76838C1B}" dt="2021-10-18T17:01:48.927" v="3874"/>
          <ac:spMkLst>
            <pc:docMk/>
            <pc:sldMk cId="3975168428" sldId="317"/>
            <ac:spMk id="7" creationId="{6D57CD66-9CCC-47A9-852A-4DAA9D2B6531}"/>
          </ac:spMkLst>
        </pc:spChg>
        <pc:spChg chg="add mod">
          <ac:chgData name="Scott M" userId="91036167648715a4" providerId="LiveId" clId="{9389A414-F790-4900-BB72-023B76838C1B}" dt="2021-10-18T17:01:48.927" v="3874"/>
          <ac:spMkLst>
            <pc:docMk/>
            <pc:sldMk cId="3975168428" sldId="317"/>
            <ac:spMk id="8" creationId="{5A67FA21-24F2-4A9B-8F3B-75581A83F15E}"/>
          </ac:spMkLst>
        </pc:spChg>
        <pc:spChg chg="add mod">
          <ac:chgData name="Scott M" userId="91036167648715a4" providerId="LiveId" clId="{9389A414-F790-4900-BB72-023B76838C1B}" dt="2021-10-18T17:01:48.927" v="3874"/>
          <ac:spMkLst>
            <pc:docMk/>
            <pc:sldMk cId="3975168428" sldId="317"/>
            <ac:spMk id="9" creationId="{C68A6345-8D13-420B-91FE-1309AF786CF8}"/>
          </ac:spMkLst>
        </pc:spChg>
        <pc:spChg chg="add mod">
          <ac:chgData name="Scott M" userId="91036167648715a4" providerId="LiveId" clId="{9389A414-F790-4900-BB72-023B76838C1B}" dt="2021-10-18T17:01:48.927" v="3874"/>
          <ac:spMkLst>
            <pc:docMk/>
            <pc:sldMk cId="3975168428" sldId="317"/>
            <ac:spMk id="10" creationId="{4A1320F8-0EFC-46E1-B84A-0F8738E5C232}"/>
          </ac:spMkLst>
        </pc:spChg>
        <pc:spChg chg="add mod">
          <ac:chgData name="Scott M" userId="91036167648715a4" providerId="LiveId" clId="{9389A414-F790-4900-BB72-023B76838C1B}" dt="2021-10-18T17:01:48.927" v="3874"/>
          <ac:spMkLst>
            <pc:docMk/>
            <pc:sldMk cId="3975168428" sldId="317"/>
            <ac:spMk id="11" creationId="{B8E3A198-BFF9-4427-B4E3-FCBBBE60ABC6}"/>
          </ac:spMkLst>
        </pc:spChg>
        <pc:spChg chg="add mod">
          <ac:chgData name="Scott M" userId="91036167648715a4" providerId="LiveId" clId="{9389A414-F790-4900-BB72-023B76838C1B}" dt="2021-10-18T17:01:48.927" v="3874"/>
          <ac:spMkLst>
            <pc:docMk/>
            <pc:sldMk cId="3975168428" sldId="317"/>
            <ac:spMk id="12" creationId="{5A8EE62C-6F80-4883-B7D9-C92AC3EA2524}"/>
          </ac:spMkLst>
        </pc:spChg>
        <pc:spChg chg="add mod">
          <ac:chgData name="Scott M" userId="91036167648715a4" providerId="LiveId" clId="{9389A414-F790-4900-BB72-023B76838C1B}" dt="2021-10-18T17:01:48.927" v="3874"/>
          <ac:spMkLst>
            <pc:docMk/>
            <pc:sldMk cId="3975168428" sldId="317"/>
            <ac:spMk id="13" creationId="{B29B2DD0-A784-4747-BD0C-BFF940F111E8}"/>
          </ac:spMkLst>
        </pc:spChg>
        <pc:spChg chg="add mod">
          <ac:chgData name="Scott M" userId="91036167648715a4" providerId="LiveId" clId="{9389A414-F790-4900-BB72-023B76838C1B}" dt="2021-10-18T17:01:48.927" v="3874"/>
          <ac:spMkLst>
            <pc:docMk/>
            <pc:sldMk cId="3975168428" sldId="317"/>
            <ac:spMk id="14" creationId="{9B346016-9CF9-442E-BA0C-2C4008320AE5}"/>
          </ac:spMkLst>
        </pc:spChg>
        <pc:spChg chg="add mod">
          <ac:chgData name="Scott M" userId="91036167648715a4" providerId="LiveId" clId="{9389A414-F790-4900-BB72-023B76838C1B}" dt="2021-10-18T17:01:48.927" v="3874"/>
          <ac:spMkLst>
            <pc:docMk/>
            <pc:sldMk cId="3975168428" sldId="317"/>
            <ac:spMk id="15" creationId="{85FFF7DF-26A1-4E5F-90B2-8E4DD0FC51A5}"/>
          </ac:spMkLst>
        </pc:spChg>
        <pc:spChg chg="add mod">
          <ac:chgData name="Scott M" userId="91036167648715a4" providerId="LiveId" clId="{9389A414-F790-4900-BB72-023B76838C1B}" dt="2021-10-18T17:01:48.927" v="3874"/>
          <ac:spMkLst>
            <pc:docMk/>
            <pc:sldMk cId="3975168428" sldId="317"/>
            <ac:spMk id="16" creationId="{ED05FBAD-AD98-4C8F-83DB-2DE4C39C6173}"/>
          </ac:spMkLst>
        </pc:spChg>
        <pc:spChg chg="add mod">
          <ac:chgData name="Scott M" userId="91036167648715a4" providerId="LiveId" clId="{9389A414-F790-4900-BB72-023B76838C1B}" dt="2021-10-18T17:01:48.927" v="3874"/>
          <ac:spMkLst>
            <pc:docMk/>
            <pc:sldMk cId="3975168428" sldId="317"/>
            <ac:spMk id="17" creationId="{EE18D2BC-122F-455D-8785-9F9A885E8E85}"/>
          </ac:spMkLst>
        </pc:spChg>
        <pc:spChg chg="add mod">
          <ac:chgData name="Scott M" userId="91036167648715a4" providerId="LiveId" clId="{9389A414-F790-4900-BB72-023B76838C1B}" dt="2021-10-18T17:01:48.927" v="3874"/>
          <ac:spMkLst>
            <pc:docMk/>
            <pc:sldMk cId="3975168428" sldId="317"/>
            <ac:spMk id="18" creationId="{4A732BF8-1BCB-465D-BA63-465FD40E5D4C}"/>
          </ac:spMkLst>
        </pc:spChg>
        <pc:spChg chg="add mod">
          <ac:chgData name="Scott M" userId="91036167648715a4" providerId="LiveId" clId="{9389A414-F790-4900-BB72-023B76838C1B}" dt="2021-10-18T17:03:26.495" v="3909" actId="20577"/>
          <ac:spMkLst>
            <pc:docMk/>
            <pc:sldMk cId="3975168428" sldId="317"/>
            <ac:spMk id="19" creationId="{932BF85F-44D8-428E-A2EE-12087CD89D7C}"/>
          </ac:spMkLst>
        </pc:spChg>
        <pc:picChg chg="add mod">
          <ac:chgData name="Scott M" userId="91036167648715a4" providerId="LiveId" clId="{9389A414-F790-4900-BB72-023B76838C1B}" dt="2021-10-18T17:03:04.032" v="3879" actId="1076"/>
          <ac:picMkLst>
            <pc:docMk/>
            <pc:sldMk cId="3975168428" sldId="317"/>
            <ac:picMk id="20" creationId="{5BE5A353-8822-4167-8BAE-FF01DDF1B2E8}"/>
          </ac:picMkLst>
        </pc:picChg>
      </pc:sldChg>
      <pc:sldChg chg="addSp delSp modSp mod">
        <pc:chgData name="Scott M" userId="91036167648715a4" providerId="LiveId" clId="{9389A414-F790-4900-BB72-023B76838C1B}" dt="2021-10-18T20:32:46.288" v="5097" actId="20577"/>
        <pc:sldMkLst>
          <pc:docMk/>
          <pc:sldMk cId="239597884" sldId="318"/>
        </pc:sldMkLst>
        <pc:spChg chg="del">
          <ac:chgData name="Scott M" userId="91036167648715a4" providerId="LiveId" clId="{9389A414-F790-4900-BB72-023B76838C1B}" dt="2021-10-18T18:13:40.519" v="4313" actId="478"/>
          <ac:spMkLst>
            <pc:docMk/>
            <pc:sldMk cId="239597884" sldId="318"/>
            <ac:spMk id="5" creationId="{85D9F803-CDBC-C74C-AF1B-2B5937D1C241}"/>
          </ac:spMkLst>
        </pc:spChg>
        <pc:spChg chg="add del mod">
          <ac:chgData name="Scott M" userId="91036167648715a4" providerId="LiveId" clId="{9389A414-F790-4900-BB72-023B76838C1B}" dt="2021-10-18T18:12:42.246" v="4233" actId="478"/>
          <ac:spMkLst>
            <pc:docMk/>
            <pc:sldMk cId="239597884" sldId="318"/>
            <ac:spMk id="6" creationId="{A7DCFB55-003A-49D9-9EB8-C1D03A83036B}"/>
          </ac:spMkLst>
        </pc:spChg>
        <pc:spChg chg="add mod">
          <ac:chgData name="Scott M" userId="91036167648715a4" providerId="LiveId" clId="{9389A414-F790-4900-BB72-023B76838C1B}" dt="2021-10-18T18:13:40.829" v="4314"/>
          <ac:spMkLst>
            <pc:docMk/>
            <pc:sldMk cId="239597884" sldId="318"/>
            <ac:spMk id="7" creationId="{3DCA1388-15CA-4C8A-BA96-8DC7600A4E27}"/>
          </ac:spMkLst>
        </pc:spChg>
        <pc:spChg chg="mod">
          <ac:chgData name="Scott M" userId="91036167648715a4" providerId="LiveId" clId="{9389A414-F790-4900-BB72-023B76838C1B}" dt="2021-10-18T18:13:37.093" v="4312" actId="20577"/>
          <ac:spMkLst>
            <pc:docMk/>
            <pc:sldMk cId="239597884" sldId="318"/>
            <ac:spMk id="8" creationId="{2E0ECA32-E146-40DA-85CD-9677244BC3EC}"/>
          </ac:spMkLst>
        </pc:spChg>
        <pc:spChg chg="add mod">
          <ac:chgData name="Scott M" userId="91036167648715a4" providerId="LiveId" clId="{9389A414-F790-4900-BB72-023B76838C1B}" dt="2021-10-18T18:13:40.829" v="4314"/>
          <ac:spMkLst>
            <pc:docMk/>
            <pc:sldMk cId="239597884" sldId="318"/>
            <ac:spMk id="9" creationId="{9E1A2D83-1DCE-468E-80FC-7E3D262925FA}"/>
          </ac:spMkLst>
        </pc:spChg>
        <pc:spChg chg="add mod">
          <ac:chgData name="Scott M" userId="91036167648715a4" providerId="LiveId" clId="{9389A414-F790-4900-BB72-023B76838C1B}" dt="2021-10-18T18:13:40.829" v="4314"/>
          <ac:spMkLst>
            <pc:docMk/>
            <pc:sldMk cId="239597884" sldId="318"/>
            <ac:spMk id="10" creationId="{C660186B-F1DD-4245-B0AF-B16E0F93FC6F}"/>
          </ac:spMkLst>
        </pc:spChg>
        <pc:spChg chg="add mod">
          <ac:chgData name="Scott M" userId="91036167648715a4" providerId="LiveId" clId="{9389A414-F790-4900-BB72-023B76838C1B}" dt="2021-10-18T18:13:40.829" v="4314"/>
          <ac:spMkLst>
            <pc:docMk/>
            <pc:sldMk cId="239597884" sldId="318"/>
            <ac:spMk id="11" creationId="{2D0F7C0E-ADC5-4715-BE2B-A40EC9F406D8}"/>
          </ac:spMkLst>
        </pc:spChg>
        <pc:spChg chg="add mod">
          <ac:chgData name="Scott M" userId="91036167648715a4" providerId="LiveId" clId="{9389A414-F790-4900-BB72-023B76838C1B}" dt="2021-10-18T18:13:40.829" v="4314"/>
          <ac:spMkLst>
            <pc:docMk/>
            <pc:sldMk cId="239597884" sldId="318"/>
            <ac:spMk id="12" creationId="{28E4BC11-72EE-4E6D-813D-5A0DB6466B64}"/>
          </ac:spMkLst>
        </pc:spChg>
        <pc:spChg chg="add mod">
          <ac:chgData name="Scott M" userId="91036167648715a4" providerId="LiveId" clId="{9389A414-F790-4900-BB72-023B76838C1B}" dt="2021-10-18T18:13:40.829" v="4314"/>
          <ac:spMkLst>
            <pc:docMk/>
            <pc:sldMk cId="239597884" sldId="318"/>
            <ac:spMk id="13" creationId="{4874086A-6DFC-4704-A150-53EB17A16B30}"/>
          </ac:spMkLst>
        </pc:spChg>
        <pc:spChg chg="add mod">
          <ac:chgData name="Scott M" userId="91036167648715a4" providerId="LiveId" clId="{9389A414-F790-4900-BB72-023B76838C1B}" dt="2021-10-18T18:13:40.829" v="4314"/>
          <ac:spMkLst>
            <pc:docMk/>
            <pc:sldMk cId="239597884" sldId="318"/>
            <ac:spMk id="14" creationId="{AFF38E5A-40D1-47A9-BEA5-1DEE09B083A7}"/>
          </ac:spMkLst>
        </pc:spChg>
        <pc:spChg chg="add mod">
          <ac:chgData name="Scott M" userId="91036167648715a4" providerId="LiveId" clId="{9389A414-F790-4900-BB72-023B76838C1B}" dt="2021-10-18T18:13:40.829" v="4314"/>
          <ac:spMkLst>
            <pc:docMk/>
            <pc:sldMk cId="239597884" sldId="318"/>
            <ac:spMk id="15" creationId="{23FB2E91-E3EF-4488-90BE-D831C8761E99}"/>
          </ac:spMkLst>
        </pc:spChg>
        <pc:spChg chg="add mod">
          <ac:chgData name="Scott M" userId="91036167648715a4" providerId="LiveId" clId="{9389A414-F790-4900-BB72-023B76838C1B}" dt="2021-10-18T18:13:40.829" v="4314"/>
          <ac:spMkLst>
            <pc:docMk/>
            <pc:sldMk cId="239597884" sldId="318"/>
            <ac:spMk id="16" creationId="{9E18FF42-2808-4AED-ADC9-BA1564F24088}"/>
          </ac:spMkLst>
        </pc:spChg>
        <pc:spChg chg="add mod">
          <ac:chgData name="Scott M" userId="91036167648715a4" providerId="LiveId" clId="{9389A414-F790-4900-BB72-023B76838C1B}" dt="2021-10-18T18:13:40.829" v="4314"/>
          <ac:spMkLst>
            <pc:docMk/>
            <pc:sldMk cId="239597884" sldId="318"/>
            <ac:spMk id="17" creationId="{AC8E3CBF-16A5-47BA-9951-129AA835727C}"/>
          </ac:spMkLst>
        </pc:spChg>
        <pc:spChg chg="add mod">
          <ac:chgData name="Scott M" userId="91036167648715a4" providerId="LiveId" clId="{9389A414-F790-4900-BB72-023B76838C1B}" dt="2021-10-18T18:13:40.829" v="4314"/>
          <ac:spMkLst>
            <pc:docMk/>
            <pc:sldMk cId="239597884" sldId="318"/>
            <ac:spMk id="18" creationId="{973CCEAE-6816-47B4-83B3-7D7F6D1ED475}"/>
          </ac:spMkLst>
        </pc:spChg>
        <pc:spChg chg="add mod">
          <ac:chgData name="Scott M" userId="91036167648715a4" providerId="LiveId" clId="{9389A414-F790-4900-BB72-023B76838C1B}" dt="2021-10-18T18:13:40.829" v="4314"/>
          <ac:spMkLst>
            <pc:docMk/>
            <pc:sldMk cId="239597884" sldId="318"/>
            <ac:spMk id="19" creationId="{371AC4E9-D340-4A90-AC2B-A2B01C30AB06}"/>
          </ac:spMkLst>
        </pc:spChg>
        <pc:spChg chg="add mod">
          <ac:chgData name="Scott M" userId="91036167648715a4" providerId="LiveId" clId="{9389A414-F790-4900-BB72-023B76838C1B}" dt="2021-10-18T18:13:40.829" v="4314"/>
          <ac:spMkLst>
            <pc:docMk/>
            <pc:sldMk cId="239597884" sldId="318"/>
            <ac:spMk id="20" creationId="{E346DAD3-CCA1-49EC-AF71-A529E139F122}"/>
          </ac:spMkLst>
        </pc:spChg>
        <pc:spChg chg="add del mod">
          <ac:chgData name="Scott M" userId="91036167648715a4" providerId="LiveId" clId="{9389A414-F790-4900-BB72-023B76838C1B}" dt="2021-10-18T20:32:11.469" v="4927" actId="478"/>
          <ac:spMkLst>
            <pc:docMk/>
            <pc:sldMk cId="239597884" sldId="318"/>
            <ac:spMk id="21" creationId="{7579DBF4-EAE2-4028-B225-FF2D2C8DFA2B}"/>
          </ac:spMkLst>
        </pc:spChg>
        <pc:spChg chg="add mod">
          <ac:chgData name="Scott M" userId="91036167648715a4" providerId="LiveId" clId="{9389A414-F790-4900-BB72-023B76838C1B}" dt="2021-10-18T20:32:46.288" v="5097" actId="20577"/>
          <ac:spMkLst>
            <pc:docMk/>
            <pc:sldMk cId="239597884" sldId="318"/>
            <ac:spMk id="22" creationId="{7560CA76-2411-4B51-ACEB-6D6AFC2B4B1C}"/>
          </ac:spMkLst>
        </pc:spChg>
        <pc:spChg chg="add del mod">
          <ac:chgData name="Scott M" userId="91036167648715a4" providerId="LiveId" clId="{9389A414-F790-4900-BB72-023B76838C1B}" dt="2021-10-18T20:31:05.885" v="4809" actId="478"/>
          <ac:spMkLst>
            <pc:docMk/>
            <pc:sldMk cId="239597884" sldId="318"/>
            <ac:spMk id="24" creationId="{04EB23F8-7AB4-42D2-987E-D6A0E33030E0}"/>
          </ac:spMkLst>
        </pc:spChg>
        <pc:picChg chg="add mod">
          <ac:chgData name="Scott M" userId="91036167648715a4" providerId="LiveId" clId="{9389A414-F790-4900-BB72-023B76838C1B}" dt="2021-10-18T20:31:26.778" v="4815" actId="1076"/>
          <ac:picMkLst>
            <pc:docMk/>
            <pc:sldMk cId="239597884" sldId="318"/>
            <ac:picMk id="4" creationId="{3755FD1C-DA35-499C-93E4-715C78B1E4D5}"/>
          </ac:picMkLst>
        </pc:picChg>
        <pc:picChg chg="add mod">
          <ac:chgData name="Scott M" userId="91036167648715a4" providerId="LiveId" clId="{9389A414-F790-4900-BB72-023B76838C1B}" dt="2021-10-18T20:31:15.627" v="4811" actId="1076"/>
          <ac:picMkLst>
            <pc:docMk/>
            <pc:sldMk cId="239597884" sldId="318"/>
            <ac:picMk id="23" creationId="{433CC3F8-EF08-4DCE-A659-144C917BE17E}"/>
          </ac:picMkLst>
        </pc:picChg>
        <pc:cxnChg chg="add">
          <ac:chgData name="Scott M" userId="91036167648715a4" providerId="LiveId" clId="{9389A414-F790-4900-BB72-023B76838C1B}" dt="2021-10-18T20:31:41.838" v="4816" actId="11529"/>
          <ac:cxnSpMkLst>
            <pc:docMk/>
            <pc:sldMk cId="239597884" sldId="318"/>
            <ac:cxnSpMk id="26" creationId="{1B4B9623-1E73-48BD-B3B5-94B47E426D26}"/>
          </ac:cxnSpMkLst>
        </pc:cxnChg>
      </pc:sldChg>
      <pc:sldChg chg="addSp delSp modSp mod">
        <pc:chgData name="Scott M" userId="91036167648715a4" providerId="LiveId" clId="{9389A414-F790-4900-BB72-023B76838C1B}" dt="2021-10-18T20:28:38.994" v="4808" actId="1076"/>
        <pc:sldMkLst>
          <pc:docMk/>
          <pc:sldMk cId="232499080" sldId="319"/>
        </pc:sldMkLst>
        <pc:spChg chg="add del mod">
          <ac:chgData name="Scott M" userId="91036167648715a4" providerId="LiveId" clId="{9389A414-F790-4900-BB72-023B76838C1B}" dt="2021-10-18T20:23:05.067" v="4402" actId="478"/>
          <ac:spMkLst>
            <pc:docMk/>
            <pc:sldMk cId="232499080" sldId="319"/>
            <ac:spMk id="2" creationId="{69FDCD11-9F96-4309-8BDA-76A95B8A5EFF}"/>
          </ac:spMkLst>
        </pc:spChg>
        <pc:spChg chg="del">
          <ac:chgData name="Scott M" userId="91036167648715a4" providerId="LiveId" clId="{9389A414-F790-4900-BB72-023B76838C1B}" dt="2021-10-18T20:20:43.306" v="4375" actId="478"/>
          <ac:spMkLst>
            <pc:docMk/>
            <pc:sldMk cId="232499080" sldId="319"/>
            <ac:spMk id="5" creationId="{85D9F803-CDBC-C74C-AF1B-2B5937D1C241}"/>
          </ac:spMkLst>
        </pc:spChg>
        <pc:spChg chg="add del mod">
          <ac:chgData name="Scott M" userId="91036167648715a4" providerId="LiveId" clId="{9389A414-F790-4900-BB72-023B76838C1B}" dt="2021-10-18T20:20:45.290" v="4376" actId="478"/>
          <ac:spMkLst>
            <pc:docMk/>
            <pc:sldMk cId="232499080" sldId="319"/>
            <ac:spMk id="6" creationId="{2EB3F97B-C13E-4DAF-8DCE-09F3B2155312}"/>
          </ac:spMkLst>
        </pc:spChg>
        <pc:spChg chg="add del mod">
          <ac:chgData name="Scott M" userId="91036167648715a4" providerId="LiveId" clId="{9389A414-F790-4900-BB72-023B76838C1B}" dt="2021-10-18T20:22:53.648" v="4398" actId="478"/>
          <ac:spMkLst>
            <pc:docMk/>
            <pc:sldMk cId="232499080" sldId="319"/>
            <ac:spMk id="7" creationId="{5F670E35-37D4-416C-AE5E-F85F05160F8D}"/>
          </ac:spMkLst>
        </pc:spChg>
        <pc:spChg chg="mod">
          <ac:chgData name="Scott M" userId="91036167648715a4" providerId="LiveId" clId="{9389A414-F790-4900-BB72-023B76838C1B}" dt="2021-10-18T20:20:38.734" v="4374" actId="20577"/>
          <ac:spMkLst>
            <pc:docMk/>
            <pc:sldMk cId="232499080" sldId="319"/>
            <ac:spMk id="8" creationId="{34C97452-C78A-4701-B8AB-ABFE63D5BEDE}"/>
          </ac:spMkLst>
        </pc:spChg>
        <pc:spChg chg="add mod ord">
          <ac:chgData name="Scott M" userId="91036167648715a4" providerId="LiveId" clId="{9389A414-F790-4900-BB72-023B76838C1B}" dt="2021-10-18T20:28:38.994" v="4808" actId="1076"/>
          <ac:spMkLst>
            <pc:docMk/>
            <pc:sldMk cId="232499080" sldId="319"/>
            <ac:spMk id="9" creationId="{D8DF3540-C30C-402C-B394-2304EEB998C7}"/>
          </ac:spMkLst>
        </pc:spChg>
        <pc:spChg chg="add mod">
          <ac:chgData name="Scott M" userId="91036167648715a4" providerId="LiveId" clId="{9389A414-F790-4900-BB72-023B76838C1B}" dt="2021-10-18T20:28:38.994" v="4808" actId="1076"/>
          <ac:spMkLst>
            <pc:docMk/>
            <pc:sldMk cId="232499080" sldId="319"/>
            <ac:spMk id="10" creationId="{883C75B1-D7E5-4B00-92FE-B77806B82DBC}"/>
          </ac:spMkLst>
        </pc:spChg>
        <pc:spChg chg="add mod">
          <ac:chgData name="Scott M" userId="91036167648715a4" providerId="LiveId" clId="{9389A414-F790-4900-BB72-023B76838C1B}" dt="2021-10-18T20:28:38.994" v="4808" actId="1076"/>
          <ac:spMkLst>
            <pc:docMk/>
            <pc:sldMk cId="232499080" sldId="319"/>
            <ac:spMk id="11" creationId="{0812D8F2-39F3-48BD-8745-F19939DDFC6F}"/>
          </ac:spMkLst>
        </pc:spChg>
        <pc:spChg chg="add mod">
          <ac:chgData name="Scott M" userId="91036167648715a4" providerId="LiveId" clId="{9389A414-F790-4900-BB72-023B76838C1B}" dt="2021-10-18T20:28:38.994" v="4808" actId="1076"/>
          <ac:spMkLst>
            <pc:docMk/>
            <pc:sldMk cId="232499080" sldId="319"/>
            <ac:spMk id="12" creationId="{ABC88530-6E1C-46A6-ABB5-C90804782E4B}"/>
          </ac:spMkLst>
        </pc:spChg>
        <pc:spChg chg="add mod">
          <ac:chgData name="Scott M" userId="91036167648715a4" providerId="LiveId" clId="{9389A414-F790-4900-BB72-023B76838C1B}" dt="2021-10-18T20:28:31.894" v="4807" actId="1076"/>
          <ac:spMkLst>
            <pc:docMk/>
            <pc:sldMk cId="232499080" sldId="319"/>
            <ac:spMk id="20" creationId="{DBF7B701-6E01-4539-8C46-E9DEC55935CD}"/>
          </ac:spMkLst>
        </pc:spChg>
        <pc:picChg chg="add mod">
          <ac:chgData name="Scott M" userId="91036167648715a4" providerId="LiveId" clId="{9389A414-F790-4900-BB72-023B76838C1B}" dt="2021-10-18T20:28:38.994" v="4808" actId="1076"/>
          <ac:picMkLst>
            <pc:docMk/>
            <pc:sldMk cId="232499080" sldId="319"/>
            <ac:picMk id="13" creationId="{8E358546-676C-4BF0-B249-223FB4C2FD16}"/>
          </ac:picMkLst>
        </pc:picChg>
        <pc:picChg chg="add mod">
          <ac:chgData name="Scott M" userId="91036167648715a4" providerId="LiveId" clId="{9389A414-F790-4900-BB72-023B76838C1B}" dt="2021-10-18T20:28:38.994" v="4808" actId="1076"/>
          <ac:picMkLst>
            <pc:docMk/>
            <pc:sldMk cId="232499080" sldId="319"/>
            <ac:picMk id="15" creationId="{757C274C-24EE-41E6-B97D-CF5F8C498E5F}"/>
          </ac:picMkLst>
        </pc:picChg>
        <pc:picChg chg="add mod">
          <ac:chgData name="Scott M" userId="91036167648715a4" providerId="LiveId" clId="{9389A414-F790-4900-BB72-023B76838C1B}" dt="2021-10-18T20:28:38.994" v="4808" actId="1076"/>
          <ac:picMkLst>
            <pc:docMk/>
            <pc:sldMk cId="232499080" sldId="319"/>
            <ac:picMk id="17" creationId="{C06310CB-8558-4969-8E2A-A6C382747058}"/>
          </ac:picMkLst>
        </pc:picChg>
        <pc:picChg chg="add mod">
          <ac:chgData name="Scott M" userId="91036167648715a4" providerId="LiveId" clId="{9389A414-F790-4900-BB72-023B76838C1B}" dt="2021-10-18T20:28:38.994" v="4808" actId="1076"/>
          <ac:picMkLst>
            <pc:docMk/>
            <pc:sldMk cId="232499080" sldId="319"/>
            <ac:picMk id="19" creationId="{6728C605-9F1C-4B80-9962-A694C1F71A5C}"/>
          </ac:picMkLst>
        </pc:picChg>
      </pc:sldChg>
      <pc:sldChg chg="addSp delSp modSp mod">
        <pc:chgData name="Scott M" userId="91036167648715a4" providerId="LiveId" clId="{9389A414-F790-4900-BB72-023B76838C1B}" dt="2021-10-19T15:57:52.984" v="7326" actId="1076"/>
        <pc:sldMkLst>
          <pc:docMk/>
          <pc:sldMk cId="3645034231" sldId="320"/>
        </pc:sldMkLst>
        <pc:spChg chg="del">
          <ac:chgData name="Scott M" userId="91036167648715a4" providerId="LiveId" clId="{9389A414-F790-4900-BB72-023B76838C1B}" dt="2021-10-19T15:52:30.916" v="6349" actId="478"/>
          <ac:spMkLst>
            <pc:docMk/>
            <pc:sldMk cId="3645034231" sldId="320"/>
            <ac:spMk id="5" creationId="{1B07C49E-AFFC-EC46-8930-E4D428F5F943}"/>
          </ac:spMkLst>
        </pc:spChg>
        <pc:spChg chg="add del mod">
          <ac:chgData name="Scott M" userId="91036167648715a4" providerId="LiveId" clId="{9389A414-F790-4900-BB72-023B76838C1B}" dt="2021-10-19T15:51:02.497" v="6348" actId="478"/>
          <ac:spMkLst>
            <pc:docMk/>
            <pc:sldMk cId="3645034231" sldId="320"/>
            <ac:spMk id="6" creationId="{D5D48673-06EB-4E93-A28C-91CA820E886B}"/>
          </ac:spMkLst>
        </pc:spChg>
        <pc:spChg chg="add mod">
          <ac:chgData name="Scott M" userId="91036167648715a4" providerId="LiveId" clId="{9389A414-F790-4900-BB72-023B76838C1B}" dt="2021-10-19T15:52:31.233" v="6350"/>
          <ac:spMkLst>
            <pc:docMk/>
            <pc:sldMk cId="3645034231" sldId="320"/>
            <ac:spMk id="7" creationId="{D3FA943E-4173-43CC-A9E4-6CF838AD0F26}"/>
          </ac:spMkLst>
        </pc:spChg>
        <pc:spChg chg="add mod">
          <ac:chgData name="Scott M" userId="91036167648715a4" providerId="LiveId" clId="{9389A414-F790-4900-BB72-023B76838C1B}" dt="2021-10-19T15:52:31.233" v="6350"/>
          <ac:spMkLst>
            <pc:docMk/>
            <pc:sldMk cId="3645034231" sldId="320"/>
            <ac:spMk id="8" creationId="{D5F205BA-1CE2-4A0C-AF8D-8EB5E984BC9E}"/>
          </ac:spMkLst>
        </pc:spChg>
        <pc:spChg chg="add mod">
          <ac:chgData name="Scott M" userId="91036167648715a4" providerId="LiveId" clId="{9389A414-F790-4900-BB72-023B76838C1B}" dt="2021-10-19T15:52:31.233" v="6350"/>
          <ac:spMkLst>
            <pc:docMk/>
            <pc:sldMk cId="3645034231" sldId="320"/>
            <ac:spMk id="10" creationId="{A4E54D04-8C3C-4C8B-A5F9-E9C1F46C015C}"/>
          </ac:spMkLst>
        </pc:spChg>
        <pc:spChg chg="add mod">
          <ac:chgData name="Scott M" userId="91036167648715a4" providerId="LiveId" clId="{9389A414-F790-4900-BB72-023B76838C1B}" dt="2021-10-19T15:52:31.233" v="6350"/>
          <ac:spMkLst>
            <pc:docMk/>
            <pc:sldMk cId="3645034231" sldId="320"/>
            <ac:spMk id="11" creationId="{EFB9C530-490B-4350-9068-36D92401E29B}"/>
          </ac:spMkLst>
        </pc:spChg>
        <pc:spChg chg="add mod">
          <ac:chgData name="Scott M" userId="91036167648715a4" providerId="LiveId" clId="{9389A414-F790-4900-BB72-023B76838C1B}" dt="2021-10-19T15:52:31.233" v="6350"/>
          <ac:spMkLst>
            <pc:docMk/>
            <pc:sldMk cId="3645034231" sldId="320"/>
            <ac:spMk id="12" creationId="{A0FE873A-ABBC-4C4C-924B-A460EACB8CD4}"/>
          </ac:spMkLst>
        </pc:spChg>
        <pc:spChg chg="add mod">
          <ac:chgData name="Scott M" userId="91036167648715a4" providerId="LiveId" clId="{9389A414-F790-4900-BB72-023B76838C1B}" dt="2021-10-19T15:52:31.233" v="6350"/>
          <ac:spMkLst>
            <pc:docMk/>
            <pc:sldMk cId="3645034231" sldId="320"/>
            <ac:spMk id="13" creationId="{0EC2C10F-7A14-4374-B441-8949C99029E3}"/>
          </ac:spMkLst>
        </pc:spChg>
        <pc:spChg chg="add mod">
          <ac:chgData name="Scott M" userId="91036167648715a4" providerId="LiveId" clId="{9389A414-F790-4900-BB72-023B76838C1B}" dt="2021-10-19T15:52:31.233" v="6350"/>
          <ac:spMkLst>
            <pc:docMk/>
            <pc:sldMk cId="3645034231" sldId="320"/>
            <ac:spMk id="14" creationId="{D2142FB8-2CE2-4F9D-BE16-A047B7D0120D}"/>
          </ac:spMkLst>
        </pc:spChg>
        <pc:spChg chg="add mod">
          <ac:chgData name="Scott M" userId="91036167648715a4" providerId="LiveId" clId="{9389A414-F790-4900-BB72-023B76838C1B}" dt="2021-10-19T15:52:31.233" v="6350"/>
          <ac:spMkLst>
            <pc:docMk/>
            <pc:sldMk cId="3645034231" sldId="320"/>
            <ac:spMk id="15" creationId="{8774AE93-8222-4826-82C2-8146C43886DA}"/>
          </ac:spMkLst>
        </pc:spChg>
        <pc:spChg chg="add mod">
          <ac:chgData name="Scott M" userId="91036167648715a4" providerId="LiveId" clId="{9389A414-F790-4900-BB72-023B76838C1B}" dt="2021-10-19T15:52:31.233" v="6350"/>
          <ac:spMkLst>
            <pc:docMk/>
            <pc:sldMk cId="3645034231" sldId="320"/>
            <ac:spMk id="16" creationId="{2FDA8EB3-87D7-45BE-99EF-3475D9F3D7C7}"/>
          </ac:spMkLst>
        </pc:spChg>
        <pc:spChg chg="add mod">
          <ac:chgData name="Scott M" userId="91036167648715a4" providerId="LiveId" clId="{9389A414-F790-4900-BB72-023B76838C1B}" dt="2021-10-19T15:52:31.233" v="6350"/>
          <ac:spMkLst>
            <pc:docMk/>
            <pc:sldMk cId="3645034231" sldId="320"/>
            <ac:spMk id="17" creationId="{75817C23-29D4-4C05-98F2-DA65ACEB3622}"/>
          </ac:spMkLst>
        </pc:spChg>
        <pc:spChg chg="add mod">
          <ac:chgData name="Scott M" userId="91036167648715a4" providerId="LiveId" clId="{9389A414-F790-4900-BB72-023B76838C1B}" dt="2021-10-19T15:52:31.233" v="6350"/>
          <ac:spMkLst>
            <pc:docMk/>
            <pc:sldMk cId="3645034231" sldId="320"/>
            <ac:spMk id="18" creationId="{A780B620-FE78-4E60-B49C-6D10DB284724}"/>
          </ac:spMkLst>
        </pc:spChg>
        <pc:spChg chg="add mod">
          <ac:chgData name="Scott M" userId="91036167648715a4" providerId="LiveId" clId="{9389A414-F790-4900-BB72-023B76838C1B}" dt="2021-10-19T15:52:31.233" v="6350"/>
          <ac:spMkLst>
            <pc:docMk/>
            <pc:sldMk cId="3645034231" sldId="320"/>
            <ac:spMk id="19" creationId="{DDA6F042-B85C-4858-A154-0A180DCD55FE}"/>
          </ac:spMkLst>
        </pc:spChg>
        <pc:spChg chg="add mod">
          <ac:chgData name="Scott M" userId="91036167648715a4" providerId="LiveId" clId="{9389A414-F790-4900-BB72-023B76838C1B}" dt="2021-10-19T15:52:31.233" v="6350"/>
          <ac:spMkLst>
            <pc:docMk/>
            <pc:sldMk cId="3645034231" sldId="320"/>
            <ac:spMk id="20" creationId="{2B6A69A6-D569-4B37-8DDD-BF0B19B95B9F}"/>
          </ac:spMkLst>
        </pc:spChg>
        <pc:spChg chg="add mod">
          <ac:chgData name="Scott M" userId="91036167648715a4" providerId="LiveId" clId="{9389A414-F790-4900-BB72-023B76838C1B}" dt="2021-10-19T15:52:31.233" v="6350"/>
          <ac:spMkLst>
            <pc:docMk/>
            <pc:sldMk cId="3645034231" sldId="320"/>
            <ac:spMk id="21" creationId="{8C08F48A-9DB0-4F84-9D46-FF20084C29DF}"/>
          </ac:spMkLst>
        </pc:spChg>
        <pc:spChg chg="add mod">
          <ac:chgData name="Scott M" userId="91036167648715a4" providerId="LiveId" clId="{9389A414-F790-4900-BB72-023B76838C1B}" dt="2021-10-19T15:52:31.233" v="6350"/>
          <ac:spMkLst>
            <pc:docMk/>
            <pc:sldMk cId="3645034231" sldId="320"/>
            <ac:spMk id="22" creationId="{11723161-819A-4BDD-BCEB-20F7CFA2ED50}"/>
          </ac:spMkLst>
        </pc:spChg>
        <pc:spChg chg="add mod">
          <ac:chgData name="Scott M" userId="91036167648715a4" providerId="LiveId" clId="{9389A414-F790-4900-BB72-023B76838C1B}" dt="2021-10-19T15:52:31.233" v="6350"/>
          <ac:spMkLst>
            <pc:docMk/>
            <pc:sldMk cId="3645034231" sldId="320"/>
            <ac:spMk id="23" creationId="{1F59EFC6-2082-4BEE-8F81-A66E965AB0C5}"/>
          </ac:spMkLst>
        </pc:spChg>
        <pc:spChg chg="add mod">
          <ac:chgData name="Scott M" userId="91036167648715a4" providerId="LiveId" clId="{9389A414-F790-4900-BB72-023B76838C1B}" dt="2021-10-19T15:57:52.984" v="7326" actId="1076"/>
          <ac:spMkLst>
            <pc:docMk/>
            <pc:sldMk cId="3645034231" sldId="320"/>
            <ac:spMk id="24" creationId="{EAD97D8F-690A-4E65-8705-53B32A061912}"/>
          </ac:spMkLst>
        </pc:spChg>
        <pc:picChg chg="add mod">
          <ac:chgData name="Scott M" userId="91036167648715a4" providerId="LiveId" clId="{9389A414-F790-4900-BB72-023B76838C1B}" dt="2021-10-19T15:57:48.116" v="7325" actId="1076"/>
          <ac:picMkLst>
            <pc:docMk/>
            <pc:sldMk cId="3645034231" sldId="320"/>
            <ac:picMk id="25" creationId="{2F76DA09-A717-4D31-A8DD-F7496F1CEA3F}"/>
          </ac:picMkLst>
        </pc:picChg>
      </pc:sldChg>
      <pc:sldChg chg="addSp delSp modSp mod">
        <pc:chgData name="Scott M" userId="91036167648715a4" providerId="LiveId" clId="{9389A414-F790-4900-BB72-023B76838C1B}" dt="2021-10-18T20:44:37.935" v="5305" actId="20577"/>
        <pc:sldMkLst>
          <pc:docMk/>
          <pc:sldMk cId="700132931" sldId="322"/>
        </pc:sldMkLst>
        <pc:spChg chg="del">
          <ac:chgData name="Scott M" userId="91036167648715a4" providerId="LiveId" clId="{9389A414-F790-4900-BB72-023B76838C1B}" dt="2021-10-18T20:40:42.853" v="5127" actId="478"/>
          <ac:spMkLst>
            <pc:docMk/>
            <pc:sldMk cId="700132931" sldId="322"/>
            <ac:spMk id="5" creationId="{85D9F803-CDBC-C74C-AF1B-2B5937D1C241}"/>
          </ac:spMkLst>
        </pc:spChg>
        <pc:spChg chg="add del mod">
          <ac:chgData name="Scott M" userId="91036167648715a4" providerId="LiveId" clId="{9389A414-F790-4900-BB72-023B76838C1B}" dt="2021-10-18T20:43:26.112" v="5129" actId="478"/>
          <ac:spMkLst>
            <pc:docMk/>
            <pc:sldMk cId="700132931" sldId="322"/>
            <ac:spMk id="6" creationId="{EEBD8914-9BEA-4BC3-A053-1C9BB22C3250}"/>
          </ac:spMkLst>
        </pc:spChg>
        <pc:spChg chg="add mod">
          <ac:chgData name="Scott M" userId="91036167648715a4" providerId="LiveId" clId="{9389A414-F790-4900-BB72-023B76838C1B}" dt="2021-10-18T20:43:22.163" v="5128"/>
          <ac:spMkLst>
            <pc:docMk/>
            <pc:sldMk cId="700132931" sldId="322"/>
            <ac:spMk id="7" creationId="{1F666D28-6922-42D2-9ECB-7CE915303538}"/>
          </ac:spMkLst>
        </pc:spChg>
        <pc:spChg chg="mod">
          <ac:chgData name="Scott M" userId="91036167648715a4" providerId="LiveId" clId="{9389A414-F790-4900-BB72-023B76838C1B}" dt="2021-10-18T20:40:38.083" v="5126" actId="20577"/>
          <ac:spMkLst>
            <pc:docMk/>
            <pc:sldMk cId="700132931" sldId="322"/>
            <ac:spMk id="8" creationId="{9456A072-47A6-4424-9ABE-F398119040DD}"/>
          </ac:spMkLst>
        </pc:spChg>
        <pc:spChg chg="add mod">
          <ac:chgData name="Scott M" userId="91036167648715a4" providerId="LiveId" clId="{9389A414-F790-4900-BB72-023B76838C1B}" dt="2021-10-18T20:43:22.163" v="5128"/>
          <ac:spMkLst>
            <pc:docMk/>
            <pc:sldMk cId="700132931" sldId="322"/>
            <ac:spMk id="9" creationId="{FF0696A4-452A-4631-9E5E-D717B0D8B2F8}"/>
          </ac:spMkLst>
        </pc:spChg>
        <pc:spChg chg="add mod">
          <ac:chgData name="Scott M" userId="91036167648715a4" providerId="LiveId" clId="{9389A414-F790-4900-BB72-023B76838C1B}" dt="2021-10-18T20:43:22.163" v="5128"/>
          <ac:spMkLst>
            <pc:docMk/>
            <pc:sldMk cId="700132931" sldId="322"/>
            <ac:spMk id="10" creationId="{C72E2DF9-0C40-4AD7-8033-D0972728E35B}"/>
          </ac:spMkLst>
        </pc:spChg>
        <pc:spChg chg="add mod">
          <ac:chgData name="Scott M" userId="91036167648715a4" providerId="LiveId" clId="{9389A414-F790-4900-BB72-023B76838C1B}" dt="2021-10-18T20:43:22.163" v="5128"/>
          <ac:spMkLst>
            <pc:docMk/>
            <pc:sldMk cId="700132931" sldId="322"/>
            <ac:spMk id="11" creationId="{CA7A2183-5DC8-41F3-9B16-8E7BA2E8E0B3}"/>
          </ac:spMkLst>
        </pc:spChg>
        <pc:spChg chg="add mod">
          <ac:chgData name="Scott M" userId="91036167648715a4" providerId="LiveId" clId="{9389A414-F790-4900-BB72-023B76838C1B}" dt="2021-10-18T20:43:22.163" v="5128"/>
          <ac:spMkLst>
            <pc:docMk/>
            <pc:sldMk cId="700132931" sldId="322"/>
            <ac:spMk id="12" creationId="{F971AADB-A00B-40C3-9422-139126B57E8A}"/>
          </ac:spMkLst>
        </pc:spChg>
        <pc:spChg chg="add mod">
          <ac:chgData name="Scott M" userId="91036167648715a4" providerId="LiveId" clId="{9389A414-F790-4900-BB72-023B76838C1B}" dt="2021-10-18T20:43:22.163" v="5128"/>
          <ac:spMkLst>
            <pc:docMk/>
            <pc:sldMk cId="700132931" sldId="322"/>
            <ac:spMk id="13" creationId="{264A5AD0-79EB-4A3F-BD59-06697E9159AB}"/>
          </ac:spMkLst>
        </pc:spChg>
        <pc:spChg chg="add mod">
          <ac:chgData name="Scott M" userId="91036167648715a4" providerId="LiveId" clId="{9389A414-F790-4900-BB72-023B76838C1B}" dt="2021-10-18T20:43:22.163" v="5128"/>
          <ac:spMkLst>
            <pc:docMk/>
            <pc:sldMk cId="700132931" sldId="322"/>
            <ac:spMk id="14" creationId="{C8CB291C-AA5C-4E01-9097-8E88D9E5AEDF}"/>
          </ac:spMkLst>
        </pc:spChg>
        <pc:spChg chg="add mod">
          <ac:chgData name="Scott M" userId="91036167648715a4" providerId="LiveId" clId="{9389A414-F790-4900-BB72-023B76838C1B}" dt="2021-10-18T20:43:22.163" v="5128"/>
          <ac:spMkLst>
            <pc:docMk/>
            <pc:sldMk cId="700132931" sldId="322"/>
            <ac:spMk id="15" creationId="{95AEC8CD-DF70-40AE-8E62-76C6FBC9BB5F}"/>
          </ac:spMkLst>
        </pc:spChg>
        <pc:spChg chg="add mod">
          <ac:chgData name="Scott M" userId="91036167648715a4" providerId="LiveId" clId="{9389A414-F790-4900-BB72-023B76838C1B}" dt="2021-10-18T20:43:22.163" v="5128"/>
          <ac:spMkLst>
            <pc:docMk/>
            <pc:sldMk cId="700132931" sldId="322"/>
            <ac:spMk id="16" creationId="{D8A19F8E-6979-4AA3-9BC3-ED5ACE0A5C0B}"/>
          </ac:spMkLst>
        </pc:spChg>
        <pc:spChg chg="add mod">
          <ac:chgData name="Scott M" userId="91036167648715a4" providerId="LiveId" clId="{9389A414-F790-4900-BB72-023B76838C1B}" dt="2021-10-18T20:43:22.163" v="5128"/>
          <ac:spMkLst>
            <pc:docMk/>
            <pc:sldMk cId="700132931" sldId="322"/>
            <ac:spMk id="17" creationId="{AC778585-DB70-43A9-BEE5-6AFA7AE46C3F}"/>
          </ac:spMkLst>
        </pc:spChg>
        <pc:spChg chg="add mod">
          <ac:chgData name="Scott M" userId="91036167648715a4" providerId="LiveId" clId="{9389A414-F790-4900-BB72-023B76838C1B}" dt="2021-10-18T20:43:22.163" v="5128"/>
          <ac:spMkLst>
            <pc:docMk/>
            <pc:sldMk cId="700132931" sldId="322"/>
            <ac:spMk id="18" creationId="{4FA3AFE0-2CD9-4A27-9653-83F46899F74F}"/>
          </ac:spMkLst>
        </pc:spChg>
        <pc:spChg chg="add mod">
          <ac:chgData name="Scott M" userId="91036167648715a4" providerId="LiveId" clId="{9389A414-F790-4900-BB72-023B76838C1B}" dt="2021-10-18T20:43:22.163" v="5128"/>
          <ac:spMkLst>
            <pc:docMk/>
            <pc:sldMk cId="700132931" sldId="322"/>
            <ac:spMk id="19" creationId="{A0DAFE75-26E4-41EC-86DE-3948A793B421}"/>
          </ac:spMkLst>
        </pc:spChg>
        <pc:spChg chg="add mod">
          <ac:chgData name="Scott M" userId="91036167648715a4" providerId="LiveId" clId="{9389A414-F790-4900-BB72-023B76838C1B}" dt="2021-10-18T20:43:22.163" v="5128"/>
          <ac:spMkLst>
            <pc:docMk/>
            <pc:sldMk cId="700132931" sldId="322"/>
            <ac:spMk id="20" creationId="{492E5AFD-066B-4102-BEF0-FDB7AF59A79A}"/>
          </ac:spMkLst>
        </pc:spChg>
        <pc:spChg chg="add mod">
          <ac:chgData name="Scott M" userId="91036167648715a4" providerId="LiveId" clId="{9389A414-F790-4900-BB72-023B76838C1B}" dt="2021-10-18T20:43:22.163" v="5128"/>
          <ac:spMkLst>
            <pc:docMk/>
            <pc:sldMk cId="700132931" sldId="322"/>
            <ac:spMk id="21" creationId="{E67BC704-73A1-486E-B93E-03A3EAFFEFE8}"/>
          </ac:spMkLst>
        </pc:spChg>
        <pc:spChg chg="add mod">
          <ac:chgData name="Scott M" userId="91036167648715a4" providerId="LiveId" clId="{9389A414-F790-4900-BB72-023B76838C1B}" dt="2021-10-18T20:44:37.935" v="5305" actId="20577"/>
          <ac:spMkLst>
            <pc:docMk/>
            <pc:sldMk cId="700132931" sldId="322"/>
            <ac:spMk id="22" creationId="{C6426C5C-60A4-4673-9AE0-FB86BA1BDE78}"/>
          </ac:spMkLst>
        </pc:spChg>
        <pc:picChg chg="add mod">
          <ac:chgData name="Scott M" userId="91036167648715a4" providerId="LiveId" clId="{9389A414-F790-4900-BB72-023B76838C1B}" dt="2021-10-18T20:43:35.360" v="5130" actId="14826"/>
          <ac:picMkLst>
            <pc:docMk/>
            <pc:sldMk cId="700132931" sldId="322"/>
            <ac:picMk id="23" creationId="{2588C994-AB8A-400E-9174-69C1ECBE18BA}"/>
          </ac:picMkLst>
        </pc:picChg>
      </pc:sldChg>
      <pc:sldChg chg="addSp delSp modSp mod">
        <pc:chgData name="Scott M" userId="91036167648715a4" providerId="LiveId" clId="{9389A414-F790-4900-BB72-023B76838C1B}" dt="2021-10-18T20:47:12.403" v="5512" actId="20577"/>
        <pc:sldMkLst>
          <pc:docMk/>
          <pc:sldMk cId="1866160706" sldId="323"/>
        </pc:sldMkLst>
        <pc:spChg chg="del">
          <ac:chgData name="Scott M" userId="91036167648715a4" providerId="LiveId" clId="{9389A414-F790-4900-BB72-023B76838C1B}" dt="2021-10-18T20:44:51.542" v="5307" actId="478"/>
          <ac:spMkLst>
            <pc:docMk/>
            <pc:sldMk cId="1866160706" sldId="323"/>
            <ac:spMk id="5" creationId="{85D9F803-CDBC-C74C-AF1B-2B5937D1C241}"/>
          </ac:spMkLst>
        </pc:spChg>
        <pc:spChg chg="add del mod">
          <ac:chgData name="Scott M" userId="91036167648715a4" providerId="LiveId" clId="{9389A414-F790-4900-BB72-023B76838C1B}" dt="2021-10-18T20:44:45.210" v="5306" actId="478"/>
          <ac:spMkLst>
            <pc:docMk/>
            <pc:sldMk cId="1866160706" sldId="323"/>
            <ac:spMk id="6" creationId="{ACB5FDE4-1857-468A-85F3-97CC99A292BC}"/>
          </ac:spMkLst>
        </pc:spChg>
        <pc:spChg chg="add mod">
          <ac:chgData name="Scott M" userId="91036167648715a4" providerId="LiveId" clId="{9389A414-F790-4900-BB72-023B76838C1B}" dt="2021-10-18T20:45:00.838" v="5308"/>
          <ac:spMkLst>
            <pc:docMk/>
            <pc:sldMk cId="1866160706" sldId="323"/>
            <ac:spMk id="7" creationId="{E85E135A-185D-48F3-9C77-52728428EAD3}"/>
          </ac:spMkLst>
        </pc:spChg>
        <pc:spChg chg="mod">
          <ac:chgData name="Scott M" userId="91036167648715a4" providerId="LiveId" clId="{9389A414-F790-4900-BB72-023B76838C1B}" dt="2021-10-18T20:45:55.471" v="5331" actId="20577"/>
          <ac:spMkLst>
            <pc:docMk/>
            <pc:sldMk cId="1866160706" sldId="323"/>
            <ac:spMk id="8" creationId="{4EF94599-779E-457E-B57B-6063EBF7A840}"/>
          </ac:spMkLst>
        </pc:spChg>
        <pc:spChg chg="add mod">
          <ac:chgData name="Scott M" userId="91036167648715a4" providerId="LiveId" clId="{9389A414-F790-4900-BB72-023B76838C1B}" dt="2021-10-18T20:45:00.838" v="5308"/>
          <ac:spMkLst>
            <pc:docMk/>
            <pc:sldMk cId="1866160706" sldId="323"/>
            <ac:spMk id="9" creationId="{0C18C51A-21A0-4727-8F16-22466E993AEF}"/>
          </ac:spMkLst>
        </pc:spChg>
        <pc:spChg chg="add mod">
          <ac:chgData name="Scott M" userId="91036167648715a4" providerId="LiveId" clId="{9389A414-F790-4900-BB72-023B76838C1B}" dt="2021-10-18T20:45:00.838" v="5308"/>
          <ac:spMkLst>
            <pc:docMk/>
            <pc:sldMk cId="1866160706" sldId="323"/>
            <ac:spMk id="10" creationId="{AC7148ED-2EFE-404D-9AB5-CC76808E55DC}"/>
          </ac:spMkLst>
        </pc:spChg>
        <pc:spChg chg="add mod">
          <ac:chgData name="Scott M" userId="91036167648715a4" providerId="LiveId" clId="{9389A414-F790-4900-BB72-023B76838C1B}" dt="2021-10-18T20:45:00.838" v="5308"/>
          <ac:spMkLst>
            <pc:docMk/>
            <pc:sldMk cId="1866160706" sldId="323"/>
            <ac:spMk id="11" creationId="{FE38E8DA-6654-409B-A921-7443D226636B}"/>
          </ac:spMkLst>
        </pc:spChg>
        <pc:spChg chg="add mod">
          <ac:chgData name="Scott M" userId="91036167648715a4" providerId="LiveId" clId="{9389A414-F790-4900-BB72-023B76838C1B}" dt="2021-10-18T20:45:00.838" v="5308"/>
          <ac:spMkLst>
            <pc:docMk/>
            <pc:sldMk cId="1866160706" sldId="323"/>
            <ac:spMk id="12" creationId="{03946AFB-1F06-49DD-9EA1-E5CC36A2C0B3}"/>
          </ac:spMkLst>
        </pc:spChg>
        <pc:spChg chg="add mod">
          <ac:chgData name="Scott M" userId="91036167648715a4" providerId="LiveId" clId="{9389A414-F790-4900-BB72-023B76838C1B}" dt="2021-10-18T20:45:00.838" v="5308"/>
          <ac:spMkLst>
            <pc:docMk/>
            <pc:sldMk cId="1866160706" sldId="323"/>
            <ac:spMk id="13" creationId="{C9FE5821-6846-4713-81F0-7D24EE841302}"/>
          </ac:spMkLst>
        </pc:spChg>
        <pc:spChg chg="add mod">
          <ac:chgData name="Scott M" userId="91036167648715a4" providerId="LiveId" clId="{9389A414-F790-4900-BB72-023B76838C1B}" dt="2021-10-18T20:45:00.838" v="5308"/>
          <ac:spMkLst>
            <pc:docMk/>
            <pc:sldMk cId="1866160706" sldId="323"/>
            <ac:spMk id="14" creationId="{442EFBD8-8530-4634-9D56-25217D69538A}"/>
          </ac:spMkLst>
        </pc:spChg>
        <pc:spChg chg="add mod">
          <ac:chgData name="Scott M" userId="91036167648715a4" providerId="LiveId" clId="{9389A414-F790-4900-BB72-023B76838C1B}" dt="2021-10-18T20:45:00.838" v="5308"/>
          <ac:spMkLst>
            <pc:docMk/>
            <pc:sldMk cId="1866160706" sldId="323"/>
            <ac:spMk id="15" creationId="{7F1C670B-AFA3-45A8-A25D-8CC139E49663}"/>
          </ac:spMkLst>
        </pc:spChg>
        <pc:spChg chg="add mod">
          <ac:chgData name="Scott M" userId="91036167648715a4" providerId="LiveId" clId="{9389A414-F790-4900-BB72-023B76838C1B}" dt="2021-10-18T20:45:00.838" v="5308"/>
          <ac:spMkLst>
            <pc:docMk/>
            <pc:sldMk cId="1866160706" sldId="323"/>
            <ac:spMk id="16" creationId="{34337C98-AB5B-45D3-891A-E1E3D89A7FB6}"/>
          </ac:spMkLst>
        </pc:spChg>
        <pc:spChg chg="add mod">
          <ac:chgData name="Scott M" userId="91036167648715a4" providerId="LiveId" clId="{9389A414-F790-4900-BB72-023B76838C1B}" dt="2021-10-18T20:45:00.838" v="5308"/>
          <ac:spMkLst>
            <pc:docMk/>
            <pc:sldMk cId="1866160706" sldId="323"/>
            <ac:spMk id="17" creationId="{AAC347CC-001F-4DEC-9953-0DACA66A957A}"/>
          </ac:spMkLst>
        </pc:spChg>
        <pc:spChg chg="add mod">
          <ac:chgData name="Scott M" userId="91036167648715a4" providerId="LiveId" clId="{9389A414-F790-4900-BB72-023B76838C1B}" dt="2021-10-18T20:45:00.838" v="5308"/>
          <ac:spMkLst>
            <pc:docMk/>
            <pc:sldMk cId="1866160706" sldId="323"/>
            <ac:spMk id="18" creationId="{0ACFDF3B-2208-456F-820F-157230D85FC8}"/>
          </ac:spMkLst>
        </pc:spChg>
        <pc:spChg chg="add mod">
          <ac:chgData name="Scott M" userId="91036167648715a4" providerId="LiveId" clId="{9389A414-F790-4900-BB72-023B76838C1B}" dt="2021-10-18T20:45:00.838" v="5308"/>
          <ac:spMkLst>
            <pc:docMk/>
            <pc:sldMk cId="1866160706" sldId="323"/>
            <ac:spMk id="19" creationId="{409F7570-0A07-4CC5-BB47-79698349C949}"/>
          </ac:spMkLst>
        </pc:spChg>
        <pc:spChg chg="add mod">
          <ac:chgData name="Scott M" userId="91036167648715a4" providerId="LiveId" clId="{9389A414-F790-4900-BB72-023B76838C1B}" dt="2021-10-18T20:45:00.838" v="5308"/>
          <ac:spMkLst>
            <pc:docMk/>
            <pc:sldMk cId="1866160706" sldId="323"/>
            <ac:spMk id="20" creationId="{5EBF8A95-9E70-4683-8D73-28C6BC9BB735}"/>
          </ac:spMkLst>
        </pc:spChg>
        <pc:spChg chg="add mod">
          <ac:chgData name="Scott M" userId="91036167648715a4" providerId="LiveId" clId="{9389A414-F790-4900-BB72-023B76838C1B}" dt="2021-10-18T20:45:00.838" v="5308"/>
          <ac:spMkLst>
            <pc:docMk/>
            <pc:sldMk cId="1866160706" sldId="323"/>
            <ac:spMk id="21" creationId="{4723CA64-978A-41AA-83B4-568CADA6A204}"/>
          </ac:spMkLst>
        </pc:spChg>
        <pc:spChg chg="add mod">
          <ac:chgData name="Scott M" userId="91036167648715a4" providerId="LiveId" clId="{9389A414-F790-4900-BB72-023B76838C1B}" dt="2021-10-18T20:45:00.838" v="5308"/>
          <ac:spMkLst>
            <pc:docMk/>
            <pc:sldMk cId="1866160706" sldId="323"/>
            <ac:spMk id="22" creationId="{08E5F247-DC56-4D99-AF4A-D9DB60A73C7A}"/>
          </ac:spMkLst>
        </pc:spChg>
        <pc:spChg chg="add mod">
          <ac:chgData name="Scott M" userId="91036167648715a4" providerId="LiveId" clId="{9389A414-F790-4900-BB72-023B76838C1B}" dt="2021-10-18T20:47:12.403" v="5512" actId="20577"/>
          <ac:spMkLst>
            <pc:docMk/>
            <pc:sldMk cId="1866160706" sldId="323"/>
            <ac:spMk id="23" creationId="{77B9A699-F1E3-45FC-9C44-5E72CB905A37}"/>
          </ac:spMkLst>
        </pc:spChg>
        <pc:picChg chg="add mod">
          <ac:chgData name="Scott M" userId="91036167648715a4" providerId="LiveId" clId="{9389A414-F790-4900-BB72-023B76838C1B}" dt="2021-10-18T20:46:03.388" v="5332" actId="14826"/>
          <ac:picMkLst>
            <pc:docMk/>
            <pc:sldMk cId="1866160706" sldId="323"/>
            <ac:picMk id="24" creationId="{0742B2E4-F218-439B-AC6B-8816E73E18B1}"/>
          </ac:picMkLst>
        </pc:picChg>
      </pc:sldChg>
      <pc:sldChg chg="addSp delSp modSp mod">
        <pc:chgData name="Scott M" userId="91036167648715a4" providerId="LiveId" clId="{9389A414-F790-4900-BB72-023B76838C1B}" dt="2021-10-18T20:51:56.090" v="5944" actId="20577"/>
        <pc:sldMkLst>
          <pc:docMk/>
          <pc:sldMk cId="252359608" sldId="324"/>
        </pc:sldMkLst>
        <pc:spChg chg="del">
          <ac:chgData name="Scott M" userId="91036167648715a4" providerId="LiveId" clId="{9389A414-F790-4900-BB72-023B76838C1B}" dt="2021-10-18T20:48:14.411" v="5514" actId="478"/>
          <ac:spMkLst>
            <pc:docMk/>
            <pc:sldMk cId="252359608" sldId="324"/>
            <ac:spMk id="5" creationId="{85D9F803-CDBC-C74C-AF1B-2B5937D1C241}"/>
          </ac:spMkLst>
        </pc:spChg>
        <pc:spChg chg="add del mod">
          <ac:chgData name="Scott M" userId="91036167648715a4" providerId="LiveId" clId="{9389A414-F790-4900-BB72-023B76838C1B}" dt="2021-10-18T20:47:15.641" v="5513" actId="478"/>
          <ac:spMkLst>
            <pc:docMk/>
            <pc:sldMk cId="252359608" sldId="324"/>
            <ac:spMk id="6" creationId="{692C7B92-CEBB-465B-9646-9C97E0039D80}"/>
          </ac:spMkLst>
        </pc:spChg>
        <pc:spChg chg="add mod">
          <ac:chgData name="Scott M" userId="91036167648715a4" providerId="LiveId" clId="{9389A414-F790-4900-BB72-023B76838C1B}" dt="2021-10-18T20:48:14.658" v="5515"/>
          <ac:spMkLst>
            <pc:docMk/>
            <pc:sldMk cId="252359608" sldId="324"/>
            <ac:spMk id="7" creationId="{82058D5C-6507-4D2F-B4F6-8F132A806EF4}"/>
          </ac:spMkLst>
        </pc:spChg>
        <pc:spChg chg="add mod">
          <ac:chgData name="Scott M" userId="91036167648715a4" providerId="LiveId" clId="{9389A414-F790-4900-BB72-023B76838C1B}" dt="2021-10-18T20:48:14.658" v="5515"/>
          <ac:spMkLst>
            <pc:docMk/>
            <pc:sldMk cId="252359608" sldId="324"/>
            <ac:spMk id="8" creationId="{FD35669F-4F04-4621-8FC3-960E44870DD5}"/>
          </ac:spMkLst>
        </pc:spChg>
        <pc:spChg chg="add mod">
          <ac:chgData name="Scott M" userId="91036167648715a4" providerId="LiveId" clId="{9389A414-F790-4900-BB72-023B76838C1B}" dt="2021-10-18T20:48:14.658" v="5515"/>
          <ac:spMkLst>
            <pc:docMk/>
            <pc:sldMk cId="252359608" sldId="324"/>
            <ac:spMk id="9" creationId="{0DC55D9F-141A-4E44-834D-CAD66DF054C9}"/>
          </ac:spMkLst>
        </pc:spChg>
        <pc:spChg chg="add mod">
          <ac:chgData name="Scott M" userId="91036167648715a4" providerId="LiveId" clId="{9389A414-F790-4900-BB72-023B76838C1B}" dt="2021-10-18T20:48:14.658" v="5515"/>
          <ac:spMkLst>
            <pc:docMk/>
            <pc:sldMk cId="252359608" sldId="324"/>
            <ac:spMk id="10" creationId="{F0E7B282-70B5-493F-9F63-8FCC5E9919FA}"/>
          </ac:spMkLst>
        </pc:spChg>
        <pc:spChg chg="add mod">
          <ac:chgData name="Scott M" userId="91036167648715a4" providerId="LiveId" clId="{9389A414-F790-4900-BB72-023B76838C1B}" dt="2021-10-18T20:48:14.658" v="5515"/>
          <ac:spMkLst>
            <pc:docMk/>
            <pc:sldMk cId="252359608" sldId="324"/>
            <ac:spMk id="11" creationId="{59AC6F61-86CA-4DB9-AE00-07D16C904CF5}"/>
          </ac:spMkLst>
        </pc:spChg>
        <pc:spChg chg="mod">
          <ac:chgData name="Scott M" userId="91036167648715a4" providerId="LiveId" clId="{9389A414-F790-4900-BB72-023B76838C1B}" dt="2021-10-18T20:49:05.820" v="5548" actId="20577"/>
          <ac:spMkLst>
            <pc:docMk/>
            <pc:sldMk cId="252359608" sldId="324"/>
            <ac:spMk id="12" creationId="{4D271BF5-BAA1-4CEB-A575-76A097FABBBA}"/>
          </ac:spMkLst>
        </pc:spChg>
        <pc:spChg chg="add mod">
          <ac:chgData name="Scott M" userId="91036167648715a4" providerId="LiveId" clId="{9389A414-F790-4900-BB72-023B76838C1B}" dt="2021-10-18T20:48:14.658" v="5515"/>
          <ac:spMkLst>
            <pc:docMk/>
            <pc:sldMk cId="252359608" sldId="324"/>
            <ac:spMk id="13" creationId="{35FDE97D-25AA-45AA-ACDE-31BD4813128C}"/>
          </ac:spMkLst>
        </pc:spChg>
        <pc:spChg chg="add mod">
          <ac:chgData name="Scott M" userId="91036167648715a4" providerId="LiveId" clId="{9389A414-F790-4900-BB72-023B76838C1B}" dt="2021-10-18T20:48:14.658" v="5515"/>
          <ac:spMkLst>
            <pc:docMk/>
            <pc:sldMk cId="252359608" sldId="324"/>
            <ac:spMk id="14" creationId="{4887A0EA-A3EA-42FD-B609-2475F941ABA1}"/>
          </ac:spMkLst>
        </pc:spChg>
        <pc:spChg chg="add mod">
          <ac:chgData name="Scott M" userId="91036167648715a4" providerId="LiveId" clId="{9389A414-F790-4900-BB72-023B76838C1B}" dt="2021-10-18T20:48:14.658" v="5515"/>
          <ac:spMkLst>
            <pc:docMk/>
            <pc:sldMk cId="252359608" sldId="324"/>
            <ac:spMk id="15" creationId="{7C475BA5-CE7E-4489-A181-6974CF6C6FEF}"/>
          </ac:spMkLst>
        </pc:spChg>
        <pc:spChg chg="add mod">
          <ac:chgData name="Scott M" userId="91036167648715a4" providerId="LiveId" clId="{9389A414-F790-4900-BB72-023B76838C1B}" dt="2021-10-18T20:48:14.658" v="5515"/>
          <ac:spMkLst>
            <pc:docMk/>
            <pc:sldMk cId="252359608" sldId="324"/>
            <ac:spMk id="16" creationId="{AF01380E-7028-4F5A-B817-F65CE9F15FB9}"/>
          </ac:spMkLst>
        </pc:spChg>
        <pc:spChg chg="add mod">
          <ac:chgData name="Scott M" userId="91036167648715a4" providerId="LiveId" clId="{9389A414-F790-4900-BB72-023B76838C1B}" dt="2021-10-18T20:48:14.658" v="5515"/>
          <ac:spMkLst>
            <pc:docMk/>
            <pc:sldMk cId="252359608" sldId="324"/>
            <ac:spMk id="17" creationId="{6ABD110E-DB90-48D9-B3DD-11FAB3D35DF1}"/>
          </ac:spMkLst>
        </pc:spChg>
        <pc:spChg chg="add mod">
          <ac:chgData name="Scott M" userId="91036167648715a4" providerId="LiveId" clId="{9389A414-F790-4900-BB72-023B76838C1B}" dt="2021-10-18T20:48:14.658" v="5515"/>
          <ac:spMkLst>
            <pc:docMk/>
            <pc:sldMk cId="252359608" sldId="324"/>
            <ac:spMk id="18" creationId="{542485FB-5F19-40F9-B27B-CADF14B73823}"/>
          </ac:spMkLst>
        </pc:spChg>
        <pc:spChg chg="add mod">
          <ac:chgData name="Scott M" userId="91036167648715a4" providerId="LiveId" clId="{9389A414-F790-4900-BB72-023B76838C1B}" dt="2021-10-18T20:48:14.658" v="5515"/>
          <ac:spMkLst>
            <pc:docMk/>
            <pc:sldMk cId="252359608" sldId="324"/>
            <ac:spMk id="19" creationId="{50871019-9458-407D-B79B-D04008A0B2A8}"/>
          </ac:spMkLst>
        </pc:spChg>
        <pc:spChg chg="add mod">
          <ac:chgData name="Scott M" userId="91036167648715a4" providerId="LiveId" clId="{9389A414-F790-4900-BB72-023B76838C1B}" dt="2021-10-18T20:48:14.658" v="5515"/>
          <ac:spMkLst>
            <pc:docMk/>
            <pc:sldMk cId="252359608" sldId="324"/>
            <ac:spMk id="20" creationId="{6ADC3563-7DFB-42FF-94F5-925E01102C2A}"/>
          </ac:spMkLst>
        </pc:spChg>
        <pc:spChg chg="add mod">
          <ac:chgData name="Scott M" userId="91036167648715a4" providerId="LiveId" clId="{9389A414-F790-4900-BB72-023B76838C1B}" dt="2021-10-18T20:48:14.658" v="5515"/>
          <ac:spMkLst>
            <pc:docMk/>
            <pc:sldMk cId="252359608" sldId="324"/>
            <ac:spMk id="21" creationId="{B6BF733E-E4A1-4ABF-9424-653E511A721E}"/>
          </ac:spMkLst>
        </pc:spChg>
        <pc:spChg chg="add mod">
          <ac:chgData name="Scott M" userId="91036167648715a4" providerId="LiveId" clId="{9389A414-F790-4900-BB72-023B76838C1B}" dt="2021-10-18T20:48:14.658" v="5515"/>
          <ac:spMkLst>
            <pc:docMk/>
            <pc:sldMk cId="252359608" sldId="324"/>
            <ac:spMk id="22" creationId="{A8CD5130-221A-4421-8721-D1802D8FE017}"/>
          </ac:spMkLst>
        </pc:spChg>
        <pc:spChg chg="add mod">
          <ac:chgData name="Scott M" userId="91036167648715a4" providerId="LiveId" clId="{9389A414-F790-4900-BB72-023B76838C1B}" dt="2021-10-18T20:51:56.090" v="5944" actId="20577"/>
          <ac:spMkLst>
            <pc:docMk/>
            <pc:sldMk cId="252359608" sldId="324"/>
            <ac:spMk id="23" creationId="{0A582981-345F-4CED-8C1C-8EF9FBBFC53C}"/>
          </ac:spMkLst>
        </pc:spChg>
        <pc:picChg chg="add mod">
          <ac:chgData name="Scott M" userId="91036167648715a4" providerId="LiveId" clId="{9389A414-F790-4900-BB72-023B76838C1B}" dt="2021-10-18T20:48:33.409" v="5520" actId="1076"/>
          <ac:picMkLst>
            <pc:docMk/>
            <pc:sldMk cId="252359608" sldId="324"/>
            <ac:picMk id="24" creationId="{3C64B209-3C36-4E27-946A-1CD4F536A014}"/>
          </ac:picMkLst>
        </pc:picChg>
      </pc:sldChg>
      <pc:sldChg chg="modSp mod">
        <pc:chgData name="Scott M" userId="91036167648715a4" providerId="LiveId" clId="{9389A414-F790-4900-BB72-023B76838C1B}" dt="2021-10-11T06:44:45.280" v="43" actId="20577"/>
        <pc:sldMkLst>
          <pc:docMk/>
          <pc:sldMk cId="1277611629" sldId="327"/>
        </pc:sldMkLst>
        <pc:spChg chg="mod">
          <ac:chgData name="Scott M" userId="91036167648715a4" providerId="LiveId" clId="{9389A414-F790-4900-BB72-023B76838C1B}" dt="2021-10-11T06:44:45.280" v="43" actId="20577"/>
          <ac:spMkLst>
            <pc:docMk/>
            <pc:sldMk cId="1277611629" sldId="327"/>
            <ac:spMk id="6" creationId="{2C36AF9D-A911-994B-90EA-013D4CDA5604}"/>
          </ac:spMkLst>
        </pc:spChg>
      </pc:sldChg>
      <pc:sldChg chg="addSp delSp modSp mod">
        <pc:chgData name="Scott M" userId="91036167648715a4" providerId="LiveId" clId="{9389A414-F790-4900-BB72-023B76838C1B}" dt="2021-10-19T18:19:01.980" v="9744" actId="478"/>
        <pc:sldMkLst>
          <pc:docMk/>
          <pc:sldMk cId="724038033" sldId="330"/>
        </pc:sldMkLst>
        <pc:spChg chg="add del mod">
          <ac:chgData name="Scott M" userId="91036167648715a4" providerId="LiveId" clId="{9389A414-F790-4900-BB72-023B76838C1B}" dt="2021-10-19T18:19:01.980" v="9744" actId="478"/>
          <ac:spMkLst>
            <pc:docMk/>
            <pc:sldMk cId="724038033" sldId="330"/>
            <ac:spMk id="5" creationId="{E0D2A4C1-BAE5-4FAD-96F3-CB9BDA240F38}"/>
          </ac:spMkLst>
        </pc:spChg>
      </pc:sldChg>
      <pc:sldChg chg="addSp delSp modSp mod">
        <pc:chgData name="Scott M" userId="91036167648715a4" providerId="LiveId" clId="{9389A414-F790-4900-BB72-023B76838C1B}" dt="2021-10-19T20:59:55.385" v="16511" actId="20577"/>
        <pc:sldMkLst>
          <pc:docMk/>
          <pc:sldMk cId="1980221439" sldId="331"/>
        </pc:sldMkLst>
        <pc:spChg chg="add del mod">
          <ac:chgData name="Scott M" userId="91036167648715a4" providerId="LiveId" clId="{9389A414-F790-4900-BB72-023B76838C1B}" dt="2021-10-19T18:19:12.386" v="9745" actId="478"/>
          <ac:spMkLst>
            <pc:docMk/>
            <pc:sldMk cId="1980221439" sldId="331"/>
            <ac:spMk id="5" creationId="{6A037B34-8C21-4615-88B2-B520F818A6D8}"/>
          </ac:spMkLst>
        </pc:spChg>
        <pc:spChg chg="add mod">
          <ac:chgData name="Scott M" userId="91036167648715a4" providerId="LiveId" clId="{9389A414-F790-4900-BB72-023B76838C1B}" dt="2021-10-19T20:59:55.385" v="16511" actId="20577"/>
          <ac:spMkLst>
            <pc:docMk/>
            <pc:sldMk cId="1980221439" sldId="331"/>
            <ac:spMk id="6" creationId="{A648C403-A361-4FEF-AB62-58B59D6D5459}"/>
          </ac:spMkLst>
        </pc:spChg>
        <pc:spChg chg="mod">
          <ac:chgData name="Scott M" userId="91036167648715a4" providerId="LiveId" clId="{9389A414-F790-4900-BB72-023B76838C1B}" dt="2021-10-19T20:58:06.044" v="16489" actId="1076"/>
          <ac:spMkLst>
            <pc:docMk/>
            <pc:sldMk cId="1980221439" sldId="331"/>
            <ac:spMk id="10" creationId="{79EF1473-3ADD-43F1-A495-57AAB7FD902F}"/>
          </ac:spMkLst>
        </pc:spChg>
      </pc:sldChg>
      <pc:sldChg chg="addSp delSp modSp mod">
        <pc:chgData name="Scott M" userId="91036167648715a4" providerId="LiveId" clId="{9389A414-F790-4900-BB72-023B76838C1B}" dt="2021-10-19T21:32:56.246" v="17710" actId="20577"/>
        <pc:sldMkLst>
          <pc:docMk/>
          <pc:sldMk cId="2560061391" sldId="332"/>
        </pc:sldMkLst>
        <pc:spChg chg="mod">
          <ac:chgData name="Scott M" userId="91036167648715a4" providerId="LiveId" clId="{9389A414-F790-4900-BB72-023B76838C1B}" dt="2021-10-19T21:32:56.246" v="17710" actId="20577"/>
          <ac:spMkLst>
            <pc:docMk/>
            <pc:sldMk cId="2560061391" sldId="332"/>
            <ac:spMk id="5" creationId="{8E999A1B-8752-489F-A63B-EA2F60186B52}"/>
          </ac:spMkLst>
        </pc:spChg>
        <pc:spChg chg="add del mod">
          <ac:chgData name="Scott M" userId="91036167648715a4" providerId="LiveId" clId="{9389A414-F790-4900-BB72-023B76838C1B}" dt="2021-10-19T21:11:04.399" v="16512" actId="478"/>
          <ac:spMkLst>
            <pc:docMk/>
            <pc:sldMk cId="2560061391" sldId="332"/>
            <ac:spMk id="6" creationId="{FDEF6D32-2EC3-4D06-88A7-507C3E2361FB}"/>
          </ac:spMkLst>
        </pc:spChg>
      </pc:sldChg>
      <pc:sldChg chg="modSp add mod setBg">
        <pc:chgData name="Scott M" userId="91036167648715a4" providerId="LiveId" clId="{9389A414-F790-4900-BB72-023B76838C1B}" dt="2021-10-19T16:05:18.128" v="8933" actId="20577"/>
        <pc:sldMkLst>
          <pc:docMk/>
          <pc:sldMk cId="3318225267" sldId="333"/>
        </pc:sldMkLst>
        <pc:spChg chg="mod">
          <ac:chgData name="Scott M" userId="91036167648715a4" providerId="LiveId" clId="{9389A414-F790-4900-BB72-023B76838C1B}" dt="2021-10-19T16:05:18.128" v="8933" actId="20577"/>
          <ac:spMkLst>
            <pc:docMk/>
            <pc:sldMk cId="3318225267" sldId="333"/>
            <ac:spMk id="5" creationId="{28684E62-A9F8-4E7A-AB01-78893062A1B4}"/>
          </ac:spMkLst>
        </pc:spChg>
        <pc:spChg chg="mod">
          <ac:chgData name="Scott M" userId="91036167648715a4" providerId="LiveId" clId="{9389A414-F790-4900-BB72-023B76838C1B}" dt="2021-10-19T16:02:15.586" v="8289" actId="20577"/>
          <ac:spMkLst>
            <pc:docMk/>
            <pc:sldMk cId="3318225267" sldId="333"/>
            <ac:spMk id="9" creationId="{FB98079A-48C6-4E10-8AB1-B940BD1E42DF}"/>
          </ac:spMkLst>
        </pc:spChg>
      </pc:sldChg>
      <pc:sldChg chg="add del setBg">
        <pc:chgData name="Scott M" userId="91036167648715a4" providerId="LiveId" clId="{9389A414-F790-4900-BB72-023B76838C1B}" dt="2021-10-19T16:02:00.472" v="8278" actId="47"/>
        <pc:sldMkLst>
          <pc:docMk/>
          <pc:sldMk cId="3605518313" sldId="33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Model Accuracy</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Sheet1!$A$2:$A$5</c:f>
              <c:numCache>
                <c:formatCode>General</c:formatCode>
                <c:ptCount val="4"/>
                <c:pt idx="0">
                  <c:v>0</c:v>
                </c:pt>
                <c:pt idx="1">
                  <c:v>1</c:v>
                </c:pt>
                <c:pt idx="2">
                  <c:v>2</c:v>
                </c:pt>
                <c:pt idx="3">
                  <c:v>3</c:v>
                </c:pt>
              </c:numCache>
            </c:numRef>
          </c:cat>
          <c:val>
            <c:numRef>
              <c:f>Sheet1!$B$2:$B$5</c:f>
              <c:numCache>
                <c:formatCode>General</c:formatCode>
                <c:ptCount val="4"/>
                <c:pt idx="0">
                  <c:v>0.80400000000000005</c:v>
                </c:pt>
                <c:pt idx="1">
                  <c:v>0.83199999999999996</c:v>
                </c:pt>
                <c:pt idx="2">
                  <c:v>0.875</c:v>
                </c:pt>
                <c:pt idx="3">
                  <c:v>0.84499999999999997</c:v>
                </c:pt>
              </c:numCache>
            </c:numRef>
          </c:val>
          <c:extLst>
            <c:ext xmlns:c16="http://schemas.microsoft.com/office/drawing/2014/chart" uri="{C3380CC4-5D6E-409C-BE32-E72D297353CC}">
              <c16:uniqueId val="{00000000-7A89-47A3-A555-ECB0ADAC464D}"/>
            </c:ext>
          </c:extLst>
        </c:ser>
        <c:dLbls>
          <c:showLegendKey val="0"/>
          <c:showVal val="0"/>
          <c:showCatName val="0"/>
          <c:showSerName val="0"/>
          <c:showPercent val="0"/>
          <c:showBubbleSize val="0"/>
        </c:dLbls>
        <c:gapWidth val="219"/>
        <c:overlap val="-27"/>
        <c:axId val="675127807"/>
        <c:axId val="675135711"/>
      </c:barChart>
      <c:catAx>
        <c:axId val="6751278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5135711"/>
        <c:crosses val="autoZero"/>
        <c:auto val="1"/>
        <c:lblAlgn val="ctr"/>
        <c:lblOffset val="100"/>
        <c:noMultiLvlLbl val="0"/>
      </c:catAx>
      <c:valAx>
        <c:axId val="6751357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51278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901D7E-36AC-4049-AE53-C49D61F53BFA}" type="doc">
      <dgm:prSet loTypeId="urn:microsoft.com/office/officeart/2005/8/layout/hProcess9" loCatId="process" qsTypeId="urn:microsoft.com/office/officeart/2005/8/quickstyle/simple1" qsCatId="simple" csTypeId="urn:microsoft.com/office/officeart/2005/8/colors/accent1_2" csCatId="accent1" phldr="1"/>
      <dgm:spPr/>
    </dgm:pt>
    <dgm:pt modelId="{996B10BB-F73F-4BCA-96B8-3A7EB5A06B28}">
      <dgm:prSet phldrT="[Text]"/>
      <dgm:spPr/>
      <dgm:t>
        <a:bodyPr/>
        <a:lstStyle/>
        <a:p>
          <a:r>
            <a:rPr lang="en-CA" dirty="0"/>
            <a:t>Request SpaceX REST API</a:t>
          </a:r>
        </a:p>
      </dgm:t>
    </dgm:pt>
    <dgm:pt modelId="{F5FA6C4A-ACFC-487D-BCE7-434740BB7946}" type="parTrans" cxnId="{DE9A1571-3160-4B3B-B5AA-8F5CA9737324}">
      <dgm:prSet/>
      <dgm:spPr/>
      <dgm:t>
        <a:bodyPr/>
        <a:lstStyle/>
        <a:p>
          <a:endParaRPr lang="en-CA"/>
        </a:p>
      </dgm:t>
    </dgm:pt>
    <dgm:pt modelId="{34D530D5-A3DE-4D06-9997-23C300A04A38}" type="sibTrans" cxnId="{DE9A1571-3160-4B3B-B5AA-8F5CA9737324}">
      <dgm:prSet/>
      <dgm:spPr/>
      <dgm:t>
        <a:bodyPr/>
        <a:lstStyle/>
        <a:p>
          <a:endParaRPr lang="en-CA"/>
        </a:p>
      </dgm:t>
    </dgm:pt>
    <dgm:pt modelId="{40235B14-6906-4DA5-8A02-5F068F296E04}">
      <dgm:prSet phldrT="[Text]"/>
      <dgm:spPr/>
      <dgm:t>
        <a:bodyPr/>
        <a:lstStyle/>
        <a:p>
          <a:r>
            <a:rPr lang="en-CA" dirty="0"/>
            <a:t>API returns SpaceX JSON data</a:t>
          </a:r>
        </a:p>
      </dgm:t>
    </dgm:pt>
    <dgm:pt modelId="{2297C4E4-3022-43DD-967F-EDC472C8E06E}" type="parTrans" cxnId="{A1054918-9475-4E33-876F-CD0F35ADE659}">
      <dgm:prSet/>
      <dgm:spPr/>
      <dgm:t>
        <a:bodyPr/>
        <a:lstStyle/>
        <a:p>
          <a:endParaRPr lang="en-CA"/>
        </a:p>
      </dgm:t>
    </dgm:pt>
    <dgm:pt modelId="{AB9C0D78-29F2-4791-BBE9-E8FCFED645AC}" type="sibTrans" cxnId="{A1054918-9475-4E33-876F-CD0F35ADE659}">
      <dgm:prSet/>
      <dgm:spPr/>
      <dgm:t>
        <a:bodyPr/>
        <a:lstStyle/>
        <a:p>
          <a:endParaRPr lang="en-CA"/>
        </a:p>
      </dgm:t>
    </dgm:pt>
    <dgm:pt modelId="{7F068886-27AD-4595-9A40-B70F532B27AE}">
      <dgm:prSet phldrT="[Text]"/>
      <dgm:spPr/>
      <dgm:t>
        <a:bodyPr/>
        <a:lstStyle/>
        <a:p>
          <a:r>
            <a:rPr lang="en-CA" dirty="0"/>
            <a:t>Normalize the data as .csv file</a:t>
          </a:r>
        </a:p>
      </dgm:t>
    </dgm:pt>
    <dgm:pt modelId="{0C98E688-7591-4238-8D1B-83B182985A82}" type="parTrans" cxnId="{B26D4647-E0E9-454C-A007-DEAF428708A9}">
      <dgm:prSet/>
      <dgm:spPr/>
      <dgm:t>
        <a:bodyPr/>
        <a:lstStyle/>
        <a:p>
          <a:endParaRPr lang="en-CA"/>
        </a:p>
      </dgm:t>
    </dgm:pt>
    <dgm:pt modelId="{6BEB828C-6C9A-4475-8026-68D0FF1F3B01}" type="sibTrans" cxnId="{B26D4647-E0E9-454C-A007-DEAF428708A9}">
      <dgm:prSet/>
      <dgm:spPr/>
      <dgm:t>
        <a:bodyPr/>
        <a:lstStyle/>
        <a:p>
          <a:endParaRPr lang="en-CA"/>
        </a:p>
      </dgm:t>
    </dgm:pt>
    <dgm:pt modelId="{A045A87F-A4CC-4B70-A516-B1FF82D47F06}" type="pres">
      <dgm:prSet presAssocID="{49901D7E-36AC-4049-AE53-C49D61F53BFA}" presName="CompostProcess" presStyleCnt="0">
        <dgm:presLayoutVars>
          <dgm:dir/>
          <dgm:resizeHandles val="exact"/>
        </dgm:presLayoutVars>
      </dgm:prSet>
      <dgm:spPr/>
    </dgm:pt>
    <dgm:pt modelId="{D7727CFD-2458-476B-AD7D-E41B1AAF01BF}" type="pres">
      <dgm:prSet presAssocID="{49901D7E-36AC-4049-AE53-C49D61F53BFA}" presName="arrow" presStyleLbl="bgShp" presStyleIdx="0" presStyleCnt="1"/>
      <dgm:spPr/>
    </dgm:pt>
    <dgm:pt modelId="{B43413F5-E7A5-43AC-B6F0-AC8ECC645DCA}" type="pres">
      <dgm:prSet presAssocID="{49901D7E-36AC-4049-AE53-C49D61F53BFA}" presName="linearProcess" presStyleCnt="0"/>
      <dgm:spPr/>
    </dgm:pt>
    <dgm:pt modelId="{A6A82699-BA6B-4360-9114-EAFB80CE37B1}" type="pres">
      <dgm:prSet presAssocID="{996B10BB-F73F-4BCA-96B8-3A7EB5A06B28}" presName="textNode" presStyleLbl="node1" presStyleIdx="0" presStyleCnt="3">
        <dgm:presLayoutVars>
          <dgm:bulletEnabled val="1"/>
        </dgm:presLayoutVars>
      </dgm:prSet>
      <dgm:spPr/>
    </dgm:pt>
    <dgm:pt modelId="{3417C66D-5106-4BD2-A444-26469566AAF9}" type="pres">
      <dgm:prSet presAssocID="{34D530D5-A3DE-4D06-9997-23C300A04A38}" presName="sibTrans" presStyleCnt="0"/>
      <dgm:spPr/>
    </dgm:pt>
    <dgm:pt modelId="{CBE83A27-7FD5-4657-88EA-83A9B094BA03}" type="pres">
      <dgm:prSet presAssocID="{40235B14-6906-4DA5-8A02-5F068F296E04}" presName="textNode" presStyleLbl="node1" presStyleIdx="1" presStyleCnt="3">
        <dgm:presLayoutVars>
          <dgm:bulletEnabled val="1"/>
        </dgm:presLayoutVars>
      </dgm:prSet>
      <dgm:spPr/>
    </dgm:pt>
    <dgm:pt modelId="{F5541A0B-1DAB-4C70-9540-AAA212BACFE7}" type="pres">
      <dgm:prSet presAssocID="{AB9C0D78-29F2-4791-BBE9-E8FCFED645AC}" presName="sibTrans" presStyleCnt="0"/>
      <dgm:spPr/>
    </dgm:pt>
    <dgm:pt modelId="{7A0E3B8B-206C-4C73-83BA-60249FD6C161}" type="pres">
      <dgm:prSet presAssocID="{7F068886-27AD-4595-9A40-B70F532B27AE}" presName="textNode" presStyleLbl="node1" presStyleIdx="2" presStyleCnt="3">
        <dgm:presLayoutVars>
          <dgm:bulletEnabled val="1"/>
        </dgm:presLayoutVars>
      </dgm:prSet>
      <dgm:spPr/>
    </dgm:pt>
  </dgm:ptLst>
  <dgm:cxnLst>
    <dgm:cxn modelId="{EFFF4A05-8392-4465-8756-51ABD433532F}" type="presOf" srcId="{40235B14-6906-4DA5-8A02-5F068F296E04}" destId="{CBE83A27-7FD5-4657-88EA-83A9B094BA03}" srcOrd="0" destOrd="0" presId="urn:microsoft.com/office/officeart/2005/8/layout/hProcess9"/>
    <dgm:cxn modelId="{A1054918-9475-4E33-876F-CD0F35ADE659}" srcId="{49901D7E-36AC-4049-AE53-C49D61F53BFA}" destId="{40235B14-6906-4DA5-8A02-5F068F296E04}" srcOrd="1" destOrd="0" parTransId="{2297C4E4-3022-43DD-967F-EDC472C8E06E}" sibTransId="{AB9C0D78-29F2-4791-BBE9-E8FCFED645AC}"/>
    <dgm:cxn modelId="{B26D4647-E0E9-454C-A007-DEAF428708A9}" srcId="{49901D7E-36AC-4049-AE53-C49D61F53BFA}" destId="{7F068886-27AD-4595-9A40-B70F532B27AE}" srcOrd="2" destOrd="0" parTransId="{0C98E688-7591-4238-8D1B-83B182985A82}" sibTransId="{6BEB828C-6C9A-4475-8026-68D0FF1F3B01}"/>
    <dgm:cxn modelId="{F1AF524B-5ADC-42C9-A942-45E0E6E1E81F}" type="presOf" srcId="{49901D7E-36AC-4049-AE53-C49D61F53BFA}" destId="{A045A87F-A4CC-4B70-A516-B1FF82D47F06}" srcOrd="0" destOrd="0" presId="urn:microsoft.com/office/officeart/2005/8/layout/hProcess9"/>
    <dgm:cxn modelId="{DE9A1571-3160-4B3B-B5AA-8F5CA9737324}" srcId="{49901D7E-36AC-4049-AE53-C49D61F53BFA}" destId="{996B10BB-F73F-4BCA-96B8-3A7EB5A06B28}" srcOrd="0" destOrd="0" parTransId="{F5FA6C4A-ACFC-487D-BCE7-434740BB7946}" sibTransId="{34D530D5-A3DE-4D06-9997-23C300A04A38}"/>
    <dgm:cxn modelId="{C1A2937F-371E-4989-AB65-FC7181F6C36B}" type="presOf" srcId="{7F068886-27AD-4595-9A40-B70F532B27AE}" destId="{7A0E3B8B-206C-4C73-83BA-60249FD6C161}" srcOrd="0" destOrd="0" presId="urn:microsoft.com/office/officeart/2005/8/layout/hProcess9"/>
    <dgm:cxn modelId="{9FDCA9C6-E6E9-430F-9577-52257D51C11A}" type="presOf" srcId="{996B10BB-F73F-4BCA-96B8-3A7EB5A06B28}" destId="{A6A82699-BA6B-4360-9114-EAFB80CE37B1}" srcOrd="0" destOrd="0" presId="urn:microsoft.com/office/officeart/2005/8/layout/hProcess9"/>
    <dgm:cxn modelId="{46F7FD60-4274-4909-8219-4D9ED010CB9E}" type="presParOf" srcId="{A045A87F-A4CC-4B70-A516-B1FF82D47F06}" destId="{D7727CFD-2458-476B-AD7D-E41B1AAF01BF}" srcOrd="0" destOrd="0" presId="urn:microsoft.com/office/officeart/2005/8/layout/hProcess9"/>
    <dgm:cxn modelId="{0E77FF2F-47FD-4AB8-91E1-BD6E596E1A97}" type="presParOf" srcId="{A045A87F-A4CC-4B70-A516-B1FF82D47F06}" destId="{B43413F5-E7A5-43AC-B6F0-AC8ECC645DCA}" srcOrd="1" destOrd="0" presId="urn:microsoft.com/office/officeart/2005/8/layout/hProcess9"/>
    <dgm:cxn modelId="{6C7E812D-5D53-4A46-9878-AB7EB52AFC99}" type="presParOf" srcId="{B43413F5-E7A5-43AC-B6F0-AC8ECC645DCA}" destId="{A6A82699-BA6B-4360-9114-EAFB80CE37B1}" srcOrd="0" destOrd="0" presId="urn:microsoft.com/office/officeart/2005/8/layout/hProcess9"/>
    <dgm:cxn modelId="{CDE33229-EF6E-4786-9802-9F596C594317}" type="presParOf" srcId="{B43413F5-E7A5-43AC-B6F0-AC8ECC645DCA}" destId="{3417C66D-5106-4BD2-A444-26469566AAF9}" srcOrd="1" destOrd="0" presId="urn:microsoft.com/office/officeart/2005/8/layout/hProcess9"/>
    <dgm:cxn modelId="{88F0DBFF-BF6E-484F-BE49-94CDFA603946}" type="presParOf" srcId="{B43413F5-E7A5-43AC-B6F0-AC8ECC645DCA}" destId="{CBE83A27-7FD5-4657-88EA-83A9B094BA03}" srcOrd="2" destOrd="0" presId="urn:microsoft.com/office/officeart/2005/8/layout/hProcess9"/>
    <dgm:cxn modelId="{A77BE3E9-DFFA-478A-A621-B39529C9B8E8}" type="presParOf" srcId="{B43413F5-E7A5-43AC-B6F0-AC8ECC645DCA}" destId="{F5541A0B-1DAB-4C70-9540-AAA212BACFE7}" srcOrd="3" destOrd="0" presId="urn:microsoft.com/office/officeart/2005/8/layout/hProcess9"/>
    <dgm:cxn modelId="{9A269BDD-0C88-4206-BBAC-7C7A376C6A69}" type="presParOf" srcId="{B43413F5-E7A5-43AC-B6F0-AC8ECC645DCA}" destId="{7A0E3B8B-206C-4C73-83BA-60249FD6C16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901D7E-36AC-4049-AE53-C49D61F53BFA}" type="doc">
      <dgm:prSet loTypeId="urn:microsoft.com/office/officeart/2005/8/layout/hProcess9" loCatId="process" qsTypeId="urn:microsoft.com/office/officeart/2005/8/quickstyle/simple1" qsCatId="simple" csTypeId="urn:microsoft.com/office/officeart/2005/8/colors/accent1_2" csCatId="accent1" phldr="1"/>
      <dgm:spPr/>
    </dgm:pt>
    <dgm:pt modelId="{996B10BB-F73F-4BCA-96B8-3A7EB5A06B28}">
      <dgm:prSet phldrT="[Text]"/>
      <dgm:spPr/>
      <dgm:t>
        <a:bodyPr/>
        <a:lstStyle/>
        <a:p>
          <a:r>
            <a:rPr lang="en-CA" dirty="0"/>
            <a:t>Request html from Wikipedia</a:t>
          </a:r>
        </a:p>
      </dgm:t>
    </dgm:pt>
    <dgm:pt modelId="{F5FA6C4A-ACFC-487D-BCE7-434740BB7946}" type="parTrans" cxnId="{DE9A1571-3160-4B3B-B5AA-8F5CA9737324}">
      <dgm:prSet/>
      <dgm:spPr/>
      <dgm:t>
        <a:bodyPr/>
        <a:lstStyle/>
        <a:p>
          <a:endParaRPr lang="en-CA"/>
        </a:p>
      </dgm:t>
    </dgm:pt>
    <dgm:pt modelId="{34D530D5-A3DE-4D06-9997-23C300A04A38}" type="sibTrans" cxnId="{DE9A1571-3160-4B3B-B5AA-8F5CA9737324}">
      <dgm:prSet/>
      <dgm:spPr/>
      <dgm:t>
        <a:bodyPr/>
        <a:lstStyle/>
        <a:p>
          <a:endParaRPr lang="en-CA"/>
        </a:p>
      </dgm:t>
    </dgm:pt>
    <dgm:pt modelId="{40235B14-6906-4DA5-8A02-5F068F296E04}">
      <dgm:prSet phldrT="[Text]"/>
      <dgm:spPr/>
      <dgm:t>
        <a:bodyPr/>
        <a:lstStyle/>
        <a:p>
          <a:r>
            <a:rPr lang="en-CA" dirty="0"/>
            <a:t>Use Beautiful Soup to extract data</a:t>
          </a:r>
        </a:p>
      </dgm:t>
    </dgm:pt>
    <dgm:pt modelId="{2297C4E4-3022-43DD-967F-EDC472C8E06E}" type="parTrans" cxnId="{A1054918-9475-4E33-876F-CD0F35ADE659}">
      <dgm:prSet/>
      <dgm:spPr/>
      <dgm:t>
        <a:bodyPr/>
        <a:lstStyle/>
        <a:p>
          <a:endParaRPr lang="en-CA"/>
        </a:p>
      </dgm:t>
    </dgm:pt>
    <dgm:pt modelId="{AB9C0D78-29F2-4791-BBE9-E8FCFED645AC}" type="sibTrans" cxnId="{A1054918-9475-4E33-876F-CD0F35ADE659}">
      <dgm:prSet/>
      <dgm:spPr/>
      <dgm:t>
        <a:bodyPr/>
        <a:lstStyle/>
        <a:p>
          <a:endParaRPr lang="en-CA"/>
        </a:p>
      </dgm:t>
    </dgm:pt>
    <dgm:pt modelId="{7F068886-27AD-4595-9A40-B70F532B27AE}">
      <dgm:prSet phldrT="[Text]"/>
      <dgm:spPr/>
      <dgm:t>
        <a:bodyPr/>
        <a:lstStyle/>
        <a:p>
          <a:r>
            <a:rPr lang="en-CA" dirty="0"/>
            <a:t>Normalize the data as .csv file</a:t>
          </a:r>
        </a:p>
      </dgm:t>
    </dgm:pt>
    <dgm:pt modelId="{0C98E688-7591-4238-8D1B-83B182985A82}" type="parTrans" cxnId="{B26D4647-E0E9-454C-A007-DEAF428708A9}">
      <dgm:prSet/>
      <dgm:spPr/>
      <dgm:t>
        <a:bodyPr/>
        <a:lstStyle/>
        <a:p>
          <a:endParaRPr lang="en-CA"/>
        </a:p>
      </dgm:t>
    </dgm:pt>
    <dgm:pt modelId="{6BEB828C-6C9A-4475-8026-68D0FF1F3B01}" type="sibTrans" cxnId="{B26D4647-E0E9-454C-A007-DEAF428708A9}">
      <dgm:prSet/>
      <dgm:spPr/>
      <dgm:t>
        <a:bodyPr/>
        <a:lstStyle/>
        <a:p>
          <a:endParaRPr lang="en-CA"/>
        </a:p>
      </dgm:t>
    </dgm:pt>
    <dgm:pt modelId="{A045A87F-A4CC-4B70-A516-B1FF82D47F06}" type="pres">
      <dgm:prSet presAssocID="{49901D7E-36AC-4049-AE53-C49D61F53BFA}" presName="CompostProcess" presStyleCnt="0">
        <dgm:presLayoutVars>
          <dgm:dir/>
          <dgm:resizeHandles val="exact"/>
        </dgm:presLayoutVars>
      </dgm:prSet>
      <dgm:spPr/>
    </dgm:pt>
    <dgm:pt modelId="{D7727CFD-2458-476B-AD7D-E41B1AAF01BF}" type="pres">
      <dgm:prSet presAssocID="{49901D7E-36AC-4049-AE53-C49D61F53BFA}" presName="arrow" presStyleLbl="bgShp" presStyleIdx="0" presStyleCnt="1"/>
      <dgm:spPr/>
    </dgm:pt>
    <dgm:pt modelId="{B43413F5-E7A5-43AC-B6F0-AC8ECC645DCA}" type="pres">
      <dgm:prSet presAssocID="{49901D7E-36AC-4049-AE53-C49D61F53BFA}" presName="linearProcess" presStyleCnt="0"/>
      <dgm:spPr/>
    </dgm:pt>
    <dgm:pt modelId="{A6A82699-BA6B-4360-9114-EAFB80CE37B1}" type="pres">
      <dgm:prSet presAssocID="{996B10BB-F73F-4BCA-96B8-3A7EB5A06B28}" presName="textNode" presStyleLbl="node1" presStyleIdx="0" presStyleCnt="3">
        <dgm:presLayoutVars>
          <dgm:bulletEnabled val="1"/>
        </dgm:presLayoutVars>
      </dgm:prSet>
      <dgm:spPr/>
    </dgm:pt>
    <dgm:pt modelId="{3417C66D-5106-4BD2-A444-26469566AAF9}" type="pres">
      <dgm:prSet presAssocID="{34D530D5-A3DE-4D06-9997-23C300A04A38}" presName="sibTrans" presStyleCnt="0"/>
      <dgm:spPr/>
    </dgm:pt>
    <dgm:pt modelId="{CBE83A27-7FD5-4657-88EA-83A9B094BA03}" type="pres">
      <dgm:prSet presAssocID="{40235B14-6906-4DA5-8A02-5F068F296E04}" presName="textNode" presStyleLbl="node1" presStyleIdx="1" presStyleCnt="3">
        <dgm:presLayoutVars>
          <dgm:bulletEnabled val="1"/>
        </dgm:presLayoutVars>
      </dgm:prSet>
      <dgm:spPr/>
    </dgm:pt>
    <dgm:pt modelId="{F5541A0B-1DAB-4C70-9540-AAA212BACFE7}" type="pres">
      <dgm:prSet presAssocID="{AB9C0D78-29F2-4791-BBE9-E8FCFED645AC}" presName="sibTrans" presStyleCnt="0"/>
      <dgm:spPr/>
    </dgm:pt>
    <dgm:pt modelId="{7A0E3B8B-206C-4C73-83BA-60249FD6C161}" type="pres">
      <dgm:prSet presAssocID="{7F068886-27AD-4595-9A40-B70F532B27AE}" presName="textNode" presStyleLbl="node1" presStyleIdx="2" presStyleCnt="3">
        <dgm:presLayoutVars>
          <dgm:bulletEnabled val="1"/>
        </dgm:presLayoutVars>
      </dgm:prSet>
      <dgm:spPr/>
    </dgm:pt>
  </dgm:ptLst>
  <dgm:cxnLst>
    <dgm:cxn modelId="{EFFF4A05-8392-4465-8756-51ABD433532F}" type="presOf" srcId="{40235B14-6906-4DA5-8A02-5F068F296E04}" destId="{CBE83A27-7FD5-4657-88EA-83A9B094BA03}" srcOrd="0" destOrd="0" presId="urn:microsoft.com/office/officeart/2005/8/layout/hProcess9"/>
    <dgm:cxn modelId="{A1054918-9475-4E33-876F-CD0F35ADE659}" srcId="{49901D7E-36AC-4049-AE53-C49D61F53BFA}" destId="{40235B14-6906-4DA5-8A02-5F068F296E04}" srcOrd="1" destOrd="0" parTransId="{2297C4E4-3022-43DD-967F-EDC472C8E06E}" sibTransId="{AB9C0D78-29F2-4791-BBE9-E8FCFED645AC}"/>
    <dgm:cxn modelId="{B26D4647-E0E9-454C-A007-DEAF428708A9}" srcId="{49901D7E-36AC-4049-AE53-C49D61F53BFA}" destId="{7F068886-27AD-4595-9A40-B70F532B27AE}" srcOrd="2" destOrd="0" parTransId="{0C98E688-7591-4238-8D1B-83B182985A82}" sibTransId="{6BEB828C-6C9A-4475-8026-68D0FF1F3B01}"/>
    <dgm:cxn modelId="{F1AF524B-5ADC-42C9-A942-45E0E6E1E81F}" type="presOf" srcId="{49901D7E-36AC-4049-AE53-C49D61F53BFA}" destId="{A045A87F-A4CC-4B70-A516-B1FF82D47F06}" srcOrd="0" destOrd="0" presId="urn:microsoft.com/office/officeart/2005/8/layout/hProcess9"/>
    <dgm:cxn modelId="{DE9A1571-3160-4B3B-B5AA-8F5CA9737324}" srcId="{49901D7E-36AC-4049-AE53-C49D61F53BFA}" destId="{996B10BB-F73F-4BCA-96B8-3A7EB5A06B28}" srcOrd="0" destOrd="0" parTransId="{F5FA6C4A-ACFC-487D-BCE7-434740BB7946}" sibTransId="{34D530D5-A3DE-4D06-9997-23C300A04A38}"/>
    <dgm:cxn modelId="{C1A2937F-371E-4989-AB65-FC7181F6C36B}" type="presOf" srcId="{7F068886-27AD-4595-9A40-B70F532B27AE}" destId="{7A0E3B8B-206C-4C73-83BA-60249FD6C161}" srcOrd="0" destOrd="0" presId="urn:microsoft.com/office/officeart/2005/8/layout/hProcess9"/>
    <dgm:cxn modelId="{9FDCA9C6-E6E9-430F-9577-52257D51C11A}" type="presOf" srcId="{996B10BB-F73F-4BCA-96B8-3A7EB5A06B28}" destId="{A6A82699-BA6B-4360-9114-EAFB80CE37B1}" srcOrd="0" destOrd="0" presId="urn:microsoft.com/office/officeart/2005/8/layout/hProcess9"/>
    <dgm:cxn modelId="{46F7FD60-4274-4909-8219-4D9ED010CB9E}" type="presParOf" srcId="{A045A87F-A4CC-4B70-A516-B1FF82D47F06}" destId="{D7727CFD-2458-476B-AD7D-E41B1AAF01BF}" srcOrd="0" destOrd="0" presId="urn:microsoft.com/office/officeart/2005/8/layout/hProcess9"/>
    <dgm:cxn modelId="{0E77FF2F-47FD-4AB8-91E1-BD6E596E1A97}" type="presParOf" srcId="{A045A87F-A4CC-4B70-A516-B1FF82D47F06}" destId="{B43413F5-E7A5-43AC-B6F0-AC8ECC645DCA}" srcOrd="1" destOrd="0" presId="urn:microsoft.com/office/officeart/2005/8/layout/hProcess9"/>
    <dgm:cxn modelId="{6C7E812D-5D53-4A46-9878-AB7EB52AFC99}" type="presParOf" srcId="{B43413F5-E7A5-43AC-B6F0-AC8ECC645DCA}" destId="{A6A82699-BA6B-4360-9114-EAFB80CE37B1}" srcOrd="0" destOrd="0" presId="urn:microsoft.com/office/officeart/2005/8/layout/hProcess9"/>
    <dgm:cxn modelId="{CDE33229-EF6E-4786-9802-9F596C594317}" type="presParOf" srcId="{B43413F5-E7A5-43AC-B6F0-AC8ECC645DCA}" destId="{3417C66D-5106-4BD2-A444-26469566AAF9}" srcOrd="1" destOrd="0" presId="urn:microsoft.com/office/officeart/2005/8/layout/hProcess9"/>
    <dgm:cxn modelId="{88F0DBFF-BF6E-484F-BE49-94CDFA603946}" type="presParOf" srcId="{B43413F5-E7A5-43AC-B6F0-AC8ECC645DCA}" destId="{CBE83A27-7FD5-4657-88EA-83A9B094BA03}" srcOrd="2" destOrd="0" presId="urn:microsoft.com/office/officeart/2005/8/layout/hProcess9"/>
    <dgm:cxn modelId="{A77BE3E9-DFFA-478A-A621-B39529C9B8E8}" type="presParOf" srcId="{B43413F5-E7A5-43AC-B6F0-AC8ECC645DCA}" destId="{F5541A0B-1DAB-4C70-9540-AAA212BACFE7}" srcOrd="3" destOrd="0" presId="urn:microsoft.com/office/officeart/2005/8/layout/hProcess9"/>
    <dgm:cxn modelId="{9A269BDD-0C88-4206-BBAC-7C7A376C6A69}" type="presParOf" srcId="{B43413F5-E7A5-43AC-B6F0-AC8ECC645DCA}" destId="{7A0E3B8B-206C-4C73-83BA-60249FD6C161}"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27CFD-2458-476B-AD7D-E41B1AAF01BF}">
      <dsp:nvSpPr>
        <dsp:cNvPr id="0" name=""/>
        <dsp:cNvSpPr/>
      </dsp:nvSpPr>
      <dsp:spPr>
        <a:xfrm>
          <a:off x="234826" y="0"/>
          <a:ext cx="2661362" cy="260339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82699-BA6B-4360-9114-EAFB80CE37B1}">
      <dsp:nvSpPr>
        <dsp:cNvPr id="0" name=""/>
        <dsp:cNvSpPr/>
      </dsp:nvSpPr>
      <dsp:spPr>
        <a:xfrm>
          <a:off x="106099" y="781018"/>
          <a:ext cx="939304" cy="10413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Request SpaceX REST API</a:t>
          </a:r>
        </a:p>
      </dsp:txBody>
      <dsp:txXfrm>
        <a:off x="151952" y="826871"/>
        <a:ext cx="847598" cy="949652"/>
      </dsp:txXfrm>
    </dsp:sp>
    <dsp:sp modelId="{CBE83A27-7FD5-4657-88EA-83A9B094BA03}">
      <dsp:nvSpPr>
        <dsp:cNvPr id="0" name=""/>
        <dsp:cNvSpPr/>
      </dsp:nvSpPr>
      <dsp:spPr>
        <a:xfrm>
          <a:off x="1095855" y="781018"/>
          <a:ext cx="939304" cy="10413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API returns SpaceX JSON data</a:t>
          </a:r>
        </a:p>
      </dsp:txBody>
      <dsp:txXfrm>
        <a:off x="1141708" y="826871"/>
        <a:ext cx="847598" cy="949652"/>
      </dsp:txXfrm>
    </dsp:sp>
    <dsp:sp modelId="{7A0E3B8B-206C-4C73-83BA-60249FD6C161}">
      <dsp:nvSpPr>
        <dsp:cNvPr id="0" name=""/>
        <dsp:cNvSpPr/>
      </dsp:nvSpPr>
      <dsp:spPr>
        <a:xfrm>
          <a:off x="2085610" y="781018"/>
          <a:ext cx="939304" cy="10413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CA" sz="1400" kern="1200" dirty="0"/>
            <a:t>Normalize the data as .csv file</a:t>
          </a:r>
        </a:p>
      </dsp:txBody>
      <dsp:txXfrm>
        <a:off x="2131463" y="826871"/>
        <a:ext cx="847598" cy="9496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27CFD-2458-476B-AD7D-E41B1AAF01BF}">
      <dsp:nvSpPr>
        <dsp:cNvPr id="0" name=""/>
        <dsp:cNvSpPr/>
      </dsp:nvSpPr>
      <dsp:spPr>
        <a:xfrm>
          <a:off x="234826" y="0"/>
          <a:ext cx="2661362" cy="260339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A82699-BA6B-4360-9114-EAFB80CE37B1}">
      <dsp:nvSpPr>
        <dsp:cNvPr id="0" name=""/>
        <dsp:cNvSpPr/>
      </dsp:nvSpPr>
      <dsp:spPr>
        <a:xfrm>
          <a:off x="3363" y="781018"/>
          <a:ext cx="1007795" cy="10413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CA" sz="1300" kern="1200" dirty="0"/>
            <a:t>Request html from Wikipedia</a:t>
          </a:r>
        </a:p>
      </dsp:txBody>
      <dsp:txXfrm>
        <a:off x="52559" y="830214"/>
        <a:ext cx="909403" cy="942966"/>
      </dsp:txXfrm>
    </dsp:sp>
    <dsp:sp modelId="{CBE83A27-7FD5-4657-88EA-83A9B094BA03}">
      <dsp:nvSpPr>
        <dsp:cNvPr id="0" name=""/>
        <dsp:cNvSpPr/>
      </dsp:nvSpPr>
      <dsp:spPr>
        <a:xfrm>
          <a:off x="1061609" y="781018"/>
          <a:ext cx="1007795" cy="10413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CA" sz="1300" kern="1200" dirty="0"/>
            <a:t>Use Beautiful Soup to extract data</a:t>
          </a:r>
        </a:p>
      </dsp:txBody>
      <dsp:txXfrm>
        <a:off x="1110805" y="830214"/>
        <a:ext cx="909403" cy="942966"/>
      </dsp:txXfrm>
    </dsp:sp>
    <dsp:sp modelId="{7A0E3B8B-206C-4C73-83BA-60249FD6C161}">
      <dsp:nvSpPr>
        <dsp:cNvPr id="0" name=""/>
        <dsp:cNvSpPr/>
      </dsp:nvSpPr>
      <dsp:spPr>
        <a:xfrm>
          <a:off x="2119856" y="781018"/>
          <a:ext cx="1007795" cy="10413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CA" sz="1300" kern="1200" dirty="0"/>
            <a:t>Normalize the data as .csv file</a:t>
          </a:r>
        </a:p>
      </dsp:txBody>
      <dsp:txXfrm>
        <a:off x="2169052" y="830214"/>
        <a:ext cx="909403" cy="9429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10/18/2021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944926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2906973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10/17/2021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ull0241/IBMdatascience/blob/main/02a%20-%20Jupyter%20Notebook%20-%20Data%20Collection%20API%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ull0241/IBMdatascience/blob/main/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ull0241/IBMdatascienc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ull0241/IBMdatascience/blob/main/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ull0241/IBMdatascience/blob/main/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ull0241/IBMdatascience/blob/main/Classif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28.jp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38.jpg"/></Relationships>
</file>

<file path=ppt/slides/_rels/slide4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ull0241/IBMdatascience/blob/main/02a%20-%20Jupyter%20Notebook%20-%20Data%20Collection%20API%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ull0241/IBMdatascience/blob/main/03a%20-%20Jupyter%20Notebook%20-%20Webscrapping%20Lab.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Scott Mullin</a:t>
            </a:r>
          </a:p>
          <a:p>
            <a:r>
              <a:rPr lang="en-US" dirty="0">
                <a:solidFill>
                  <a:schemeClr val="bg2"/>
                </a:solidFill>
                <a:latin typeface="Abadi" panose="020B0604020104020204" pitchFamily="34" charset="0"/>
                <a:ea typeface="SF Pro" pitchFamily="2" charset="0"/>
                <a:cs typeface="SF Pro" pitchFamily="2" charset="0"/>
              </a:rPr>
              <a:t>October 12,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199948"/>
          </a:xfrm>
          <a:prstGeom prst="rect">
            <a:avLst/>
          </a:prstGeom>
        </p:spPr>
        <p:txBody>
          <a:bodyPr/>
          <a:lstStyle/>
          <a:p>
            <a:r>
              <a:rPr lang="en-US" sz="2200" dirty="0">
                <a:solidFill>
                  <a:schemeClr val="accent3">
                    <a:lumMod val="25000"/>
                  </a:schemeClr>
                </a:solidFill>
                <a:latin typeface="Abadi" panose="020B0604020104020204" pitchFamily="34" charset="0"/>
              </a:rPr>
              <a:t>Data wrangling is an umbrella term used for preprocessing the data or data engineering</a:t>
            </a:r>
          </a:p>
          <a:p>
            <a:r>
              <a:rPr lang="en-US" sz="2200" dirty="0">
                <a:solidFill>
                  <a:schemeClr val="accent3">
                    <a:lumMod val="25000"/>
                  </a:schemeClr>
                </a:solidFill>
                <a:latin typeface="Abadi" panose="020B0604020104020204" pitchFamily="34" charset="0"/>
              </a:rPr>
              <a:t>Basically, it is taking data from its raw form and turning it into useful information on which we can build models</a:t>
            </a:r>
          </a:p>
          <a:p>
            <a:r>
              <a:rPr lang="en-US" sz="2200" dirty="0">
                <a:solidFill>
                  <a:schemeClr val="accent3">
                    <a:lumMod val="25000"/>
                  </a:schemeClr>
                </a:solidFill>
                <a:latin typeface="Abadi" panose="020B0604020104020204" pitchFamily="34" charset="0"/>
              </a:rPr>
              <a:t>Wrangling included:</a:t>
            </a:r>
          </a:p>
          <a:p>
            <a:pPr lvl="1"/>
            <a:r>
              <a:rPr lang="en-US" sz="1800" dirty="0">
                <a:solidFill>
                  <a:schemeClr val="accent3">
                    <a:lumMod val="25000"/>
                  </a:schemeClr>
                </a:solidFill>
                <a:latin typeface="Abadi" panose="020B0604020104020204" pitchFamily="34" charset="0"/>
              </a:rPr>
              <a:t>Taking tabular web data and building </a:t>
            </a:r>
            <a:r>
              <a:rPr lang="en-US" sz="1800" dirty="0" err="1">
                <a:solidFill>
                  <a:schemeClr val="accent3">
                    <a:lumMod val="25000"/>
                  </a:schemeClr>
                </a:solidFill>
                <a:latin typeface="Abadi" panose="020B0604020104020204" pitchFamily="34" charset="0"/>
              </a:rPr>
              <a:t>dataframes</a:t>
            </a:r>
            <a:endParaRPr lang="en-US" sz="1800" dirty="0">
              <a:solidFill>
                <a:schemeClr val="accent3">
                  <a:lumMod val="25000"/>
                </a:schemeClr>
              </a:solidFill>
              <a:latin typeface="Abadi" panose="020B0604020104020204" pitchFamily="34" charset="0"/>
            </a:endParaRPr>
          </a:p>
          <a:p>
            <a:pPr lvl="1"/>
            <a:r>
              <a:rPr lang="en-US" sz="1800" dirty="0">
                <a:solidFill>
                  <a:schemeClr val="accent3">
                    <a:lumMod val="25000"/>
                  </a:schemeClr>
                </a:solidFill>
                <a:latin typeface="Abadi" panose="020B0604020104020204" pitchFamily="34" charset="0"/>
              </a:rPr>
              <a:t>Dealing with missing values</a:t>
            </a:r>
          </a:p>
          <a:p>
            <a:pPr lvl="1"/>
            <a:r>
              <a:rPr lang="en-US" sz="1800" dirty="0">
                <a:solidFill>
                  <a:schemeClr val="accent3">
                    <a:lumMod val="25000"/>
                  </a:schemeClr>
                </a:solidFill>
                <a:latin typeface="Abadi" panose="020B0604020104020204" pitchFamily="34" charset="0"/>
              </a:rPr>
              <a:t>Converting data files to .csv files</a:t>
            </a:r>
          </a:p>
          <a:p>
            <a:pPr lvl="1"/>
            <a:r>
              <a:rPr lang="en-US" sz="1800" dirty="0">
                <a:solidFill>
                  <a:schemeClr val="accent3">
                    <a:lumMod val="25000"/>
                  </a:schemeClr>
                </a:solidFill>
                <a:latin typeface="Abadi" panose="020B0604020104020204" pitchFamily="34" charset="0"/>
              </a:rPr>
              <a:t>Calculating success rates from tabular variables</a:t>
            </a:r>
          </a:p>
          <a:p>
            <a:pPr lvl="1"/>
            <a:r>
              <a:rPr lang="en-US" sz="1800" dirty="0">
                <a:solidFill>
                  <a:schemeClr val="accent3">
                    <a:lumMod val="25000"/>
                  </a:schemeClr>
                </a:solidFill>
                <a:latin typeface="Abadi" panose="020B0604020104020204" pitchFamily="34" charset="0"/>
              </a:rPr>
              <a:t>Calculating the number of launches at each site</a:t>
            </a:r>
          </a:p>
          <a:p>
            <a:pPr lvl="1"/>
            <a:r>
              <a:rPr lang="en-US" sz="1800" dirty="0">
                <a:solidFill>
                  <a:schemeClr val="accent3">
                    <a:lumMod val="25000"/>
                  </a:schemeClr>
                </a:solidFill>
                <a:latin typeface="Abadi" panose="020B0604020104020204" pitchFamily="34" charset="0"/>
              </a:rPr>
              <a:t>Calculating the number of occurrences at each orbit</a:t>
            </a:r>
          </a:p>
          <a:p>
            <a:pPr lvl="1"/>
            <a:r>
              <a:rPr lang="en-US" sz="1800" dirty="0">
                <a:solidFill>
                  <a:schemeClr val="accent3">
                    <a:lumMod val="25000"/>
                  </a:schemeClr>
                </a:solidFill>
                <a:latin typeface="Abadi" panose="020B0604020104020204" pitchFamily="34" charset="0"/>
              </a:rPr>
              <a:t>Creating specific data labels, e.g. Outcome</a:t>
            </a: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9" name="Text Placeholder 2">
            <a:extLst>
              <a:ext uri="{FF2B5EF4-FFF2-40B4-BE49-F238E27FC236}">
                <a16:creationId xmlns:a16="http://schemas.microsoft.com/office/drawing/2014/main" id="{A1C7635C-FDD5-4ABD-A8B8-EB6E9758F64C}"/>
              </a:ext>
            </a:extLst>
          </p:cNvPr>
          <p:cNvSpPr txBox="1">
            <a:spLocks/>
          </p:cNvSpPr>
          <p:nvPr/>
        </p:nvSpPr>
        <p:spPr>
          <a:xfrm>
            <a:off x="820738" y="6206807"/>
            <a:ext cx="2256999" cy="4846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linkClick r:id="rId3"/>
              </a:rPr>
              <a:t>Link to </a:t>
            </a:r>
            <a:r>
              <a:rPr lang="en-US" dirty="0" err="1">
                <a:hlinkClick r:id="rId3"/>
              </a:rPr>
              <a:t>Github</a:t>
            </a:r>
            <a:r>
              <a:rPr lang="en-US" dirty="0">
                <a:hlinkClick r:id="rId3"/>
              </a:rPr>
              <a:t> </a:t>
            </a:r>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348235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Summary of visualizations:</a:t>
            </a:r>
          </a:p>
          <a:p>
            <a:pPr lvl="1">
              <a:lnSpc>
                <a:spcPct val="100000"/>
              </a:lnSpc>
              <a:spcBef>
                <a:spcPts val="1400"/>
              </a:spcBef>
            </a:pPr>
            <a:r>
              <a:rPr lang="en-US" sz="1800" dirty="0">
                <a:solidFill>
                  <a:schemeClr val="accent3">
                    <a:lumMod val="25000"/>
                  </a:schemeClr>
                </a:solidFill>
                <a:latin typeface="Abadi"/>
              </a:rPr>
              <a:t>Flight Number vs Launch Site scatter plot</a:t>
            </a:r>
          </a:p>
          <a:p>
            <a:pPr lvl="1">
              <a:lnSpc>
                <a:spcPct val="100000"/>
              </a:lnSpc>
              <a:spcBef>
                <a:spcPts val="1400"/>
              </a:spcBef>
            </a:pPr>
            <a:r>
              <a:rPr lang="en-US" sz="1800" dirty="0">
                <a:solidFill>
                  <a:schemeClr val="accent3">
                    <a:lumMod val="25000"/>
                  </a:schemeClr>
                </a:solidFill>
                <a:latin typeface="Abadi"/>
              </a:rPr>
              <a:t>Payload vs Launch Site</a:t>
            </a:r>
          </a:p>
          <a:p>
            <a:pPr lvl="1">
              <a:lnSpc>
                <a:spcPct val="100000"/>
              </a:lnSpc>
              <a:spcBef>
                <a:spcPts val="1400"/>
              </a:spcBef>
            </a:pPr>
            <a:r>
              <a:rPr lang="en-US" sz="1800" dirty="0">
                <a:solidFill>
                  <a:schemeClr val="accent3">
                    <a:lumMod val="25000"/>
                  </a:schemeClr>
                </a:solidFill>
                <a:latin typeface="Abadi"/>
              </a:rPr>
              <a:t>Success Rate vs Orbit Type bar chart</a:t>
            </a:r>
          </a:p>
          <a:p>
            <a:pPr lvl="1">
              <a:lnSpc>
                <a:spcPct val="100000"/>
              </a:lnSpc>
              <a:spcBef>
                <a:spcPts val="1400"/>
              </a:spcBef>
            </a:pPr>
            <a:r>
              <a:rPr lang="en-US" sz="1800" dirty="0">
                <a:solidFill>
                  <a:schemeClr val="accent3">
                    <a:lumMod val="25000"/>
                  </a:schemeClr>
                </a:solidFill>
                <a:latin typeface="Abadi"/>
              </a:rPr>
              <a:t>Flight Number vs Orbit Type scatter plot</a:t>
            </a:r>
          </a:p>
          <a:p>
            <a:pPr lvl="1">
              <a:lnSpc>
                <a:spcPct val="100000"/>
              </a:lnSpc>
              <a:spcBef>
                <a:spcPts val="1400"/>
              </a:spcBef>
            </a:pPr>
            <a:r>
              <a:rPr lang="en-US" sz="1800" dirty="0">
                <a:solidFill>
                  <a:schemeClr val="accent3">
                    <a:lumMod val="25000"/>
                  </a:schemeClr>
                </a:solidFill>
                <a:latin typeface="Abadi"/>
              </a:rPr>
              <a:t>Payload vs Orbit Type scatter plot</a:t>
            </a:r>
          </a:p>
          <a:p>
            <a:pPr lvl="1">
              <a:lnSpc>
                <a:spcPct val="100000"/>
              </a:lnSpc>
              <a:spcBef>
                <a:spcPts val="1400"/>
              </a:spcBef>
            </a:pPr>
            <a:r>
              <a:rPr lang="en-US" sz="1800" dirty="0">
                <a:solidFill>
                  <a:schemeClr val="accent3">
                    <a:lumMod val="25000"/>
                  </a:schemeClr>
                </a:solidFill>
                <a:latin typeface="Abadi"/>
              </a:rPr>
              <a:t>Launch Success Yearly Trend line chart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8" name="Text Placeholder 2">
            <a:extLst>
              <a:ext uri="{FF2B5EF4-FFF2-40B4-BE49-F238E27FC236}">
                <a16:creationId xmlns:a16="http://schemas.microsoft.com/office/drawing/2014/main" id="{F57A3B75-8F5D-4DC5-AC08-2129A3C60D74}"/>
              </a:ext>
            </a:extLst>
          </p:cNvPr>
          <p:cNvSpPr txBox="1">
            <a:spLocks/>
          </p:cNvSpPr>
          <p:nvPr/>
        </p:nvSpPr>
        <p:spPr>
          <a:xfrm>
            <a:off x="820738" y="6206807"/>
            <a:ext cx="2256999" cy="4846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linkClick r:id="rId3"/>
              </a:rPr>
              <a:t>Link to </a:t>
            </a:r>
            <a:r>
              <a:rPr lang="en-US" dirty="0" err="1">
                <a:hlinkClick r:id="rId3"/>
              </a:rPr>
              <a:t>Github</a:t>
            </a:r>
            <a:r>
              <a:rPr lang="en-US" dirty="0">
                <a:hlinkClick r:id="rId3"/>
              </a:rPr>
              <a:t> </a:t>
            </a:r>
            <a:endParaRPr lang="en-US" dirty="0"/>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is a powerful database tool that can be used to slice and dice data and drill down to answer very specific questions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After converting our raw data into data frames, we could apply SQL commands within Python to answer the following questions (partial list):</a:t>
            </a:r>
          </a:p>
          <a:p>
            <a:pPr lvl="1">
              <a:lnSpc>
                <a:spcPct val="100000"/>
              </a:lnSpc>
              <a:spcBef>
                <a:spcPts val="1400"/>
              </a:spcBef>
            </a:pPr>
            <a:r>
              <a:rPr lang="en-US" sz="1800" dirty="0">
                <a:solidFill>
                  <a:schemeClr val="accent3">
                    <a:lumMod val="25000"/>
                  </a:schemeClr>
                </a:solidFill>
                <a:latin typeface="Abadi" panose="020B0604020104020204" pitchFamily="34" charset="0"/>
              </a:rPr>
              <a:t>What are the names of the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What is the total payload carried by specific booster manufacturers?</a:t>
            </a:r>
          </a:p>
          <a:p>
            <a:pPr lvl="1">
              <a:lnSpc>
                <a:spcPct val="100000"/>
              </a:lnSpc>
              <a:spcBef>
                <a:spcPts val="1400"/>
              </a:spcBef>
            </a:pPr>
            <a:r>
              <a:rPr lang="en-US" sz="1800" dirty="0">
                <a:solidFill>
                  <a:schemeClr val="accent3">
                    <a:lumMod val="25000"/>
                  </a:schemeClr>
                </a:solidFill>
                <a:latin typeface="Abadi" panose="020B0604020104020204" pitchFamily="34" charset="0"/>
              </a:rPr>
              <a:t>What is the average payload carried by specific booster versions?</a:t>
            </a:r>
          </a:p>
          <a:p>
            <a:pPr lvl="1">
              <a:lnSpc>
                <a:spcPct val="100000"/>
              </a:lnSpc>
              <a:spcBef>
                <a:spcPts val="1400"/>
              </a:spcBef>
            </a:pPr>
            <a:r>
              <a:rPr lang="en-US" sz="1800" dirty="0">
                <a:solidFill>
                  <a:schemeClr val="accent3">
                    <a:lumMod val="25000"/>
                  </a:schemeClr>
                </a:solidFill>
                <a:latin typeface="Abadi" panose="020B0604020104020204" pitchFamily="34" charset="0"/>
              </a:rPr>
              <a:t>What are the success rates over a specified period?</a:t>
            </a:r>
          </a:p>
          <a:p>
            <a:pPr lvl="1">
              <a:lnSpc>
                <a:spcPct val="100000"/>
              </a:lnSpc>
              <a:spcBef>
                <a:spcPts val="1400"/>
              </a:spcBef>
            </a:pPr>
            <a:r>
              <a:rPr lang="en-US" sz="1800" dirty="0">
                <a:solidFill>
                  <a:schemeClr val="accent3">
                    <a:lumMod val="25000"/>
                  </a:schemeClr>
                </a:solidFill>
                <a:latin typeface="Abadi" panose="020B0604020104020204" pitchFamily="34" charset="0"/>
              </a:rPr>
              <a:t>What is the ranking of successful landing outcomes over a specified period?</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8" name="Text Placeholder 2">
            <a:extLst>
              <a:ext uri="{FF2B5EF4-FFF2-40B4-BE49-F238E27FC236}">
                <a16:creationId xmlns:a16="http://schemas.microsoft.com/office/drawing/2014/main" id="{BF8F2F7F-DE28-479E-8345-77F41FB9E296}"/>
              </a:ext>
            </a:extLst>
          </p:cNvPr>
          <p:cNvSpPr txBox="1">
            <a:spLocks/>
          </p:cNvSpPr>
          <p:nvPr/>
        </p:nvSpPr>
        <p:spPr>
          <a:xfrm>
            <a:off x="820738" y="6206807"/>
            <a:ext cx="2256999" cy="4846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linkClick r:id="rId3"/>
              </a:rPr>
              <a:t>Link to </a:t>
            </a:r>
            <a:r>
              <a:rPr lang="en-US" dirty="0" err="1">
                <a:hlinkClick r:id="rId3"/>
              </a:rPr>
              <a:t>Github</a:t>
            </a:r>
            <a:r>
              <a:rPr lang="en-US" dirty="0">
                <a:hlinkClick r:id="rId3"/>
              </a:rPr>
              <a:t> </a:t>
            </a:r>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338832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Folium to superimpose the data from our data frames onto geographic maps using the following process:</a:t>
            </a:r>
          </a:p>
          <a:p>
            <a:pPr lvl="1">
              <a:lnSpc>
                <a:spcPct val="100000"/>
              </a:lnSpc>
              <a:spcBef>
                <a:spcPts val="1400"/>
              </a:spcBef>
            </a:pPr>
            <a:r>
              <a:rPr lang="en-US" sz="1800" dirty="0">
                <a:solidFill>
                  <a:schemeClr val="accent3">
                    <a:lumMod val="25000"/>
                  </a:schemeClr>
                </a:solidFill>
                <a:latin typeface="Abadi" panose="020B0604020104020204" pitchFamily="34" charset="0"/>
              </a:rPr>
              <a:t>Used longitude and latitude coordinates to map each launch site with circle markers and labels</a:t>
            </a:r>
          </a:p>
          <a:p>
            <a:pPr lvl="1">
              <a:lnSpc>
                <a:spcPct val="100000"/>
              </a:lnSpc>
              <a:spcBef>
                <a:spcPts val="1400"/>
              </a:spcBef>
            </a:pPr>
            <a:r>
              <a:rPr lang="en-US" sz="1800" dirty="0">
                <a:solidFill>
                  <a:schemeClr val="accent3">
                    <a:lumMod val="25000"/>
                  </a:schemeClr>
                </a:solidFill>
                <a:latin typeface="Abadi" panose="020B0604020104020204" pitchFamily="34" charset="0"/>
              </a:rPr>
              <a:t>Assigned markers using </a:t>
            </a:r>
            <a:r>
              <a:rPr lang="en-US" sz="1800" dirty="0" err="1">
                <a:solidFill>
                  <a:schemeClr val="accent3">
                    <a:lumMod val="25000"/>
                  </a:schemeClr>
                </a:solidFill>
                <a:latin typeface="Abadi" panose="020B0604020104020204" pitchFamily="34" charset="0"/>
              </a:rPr>
              <a:t>MarkerCluster</a:t>
            </a:r>
            <a:r>
              <a:rPr lang="en-US" sz="1800" dirty="0">
                <a:solidFill>
                  <a:schemeClr val="accent3">
                    <a:lumMod val="25000"/>
                  </a:schemeClr>
                </a:solidFill>
                <a:latin typeface="Abadi" panose="020B0604020104020204" pitchFamily="34" charset="0"/>
              </a:rPr>
              <a:t> representing each successful outcome in green and each failed outcome in red per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We used longitude and latitude coordinates to approximate distances from launch sites to major landmarks, including: coastlines, railways, highways and cities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8" name="Text Placeholder 2">
            <a:extLst>
              <a:ext uri="{FF2B5EF4-FFF2-40B4-BE49-F238E27FC236}">
                <a16:creationId xmlns:a16="http://schemas.microsoft.com/office/drawing/2014/main" id="{8DB76FE1-6EBD-49F2-89B1-23E4F50627A1}"/>
              </a:ext>
            </a:extLst>
          </p:cNvPr>
          <p:cNvSpPr txBox="1">
            <a:spLocks/>
          </p:cNvSpPr>
          <p:nvPr/>
        </p:nvSpPr>
        <p:spPr>
          <a:xfrm>
            <a:off x="820738" y="6206807"/>
            <a:ext cx="2256999" cy="4846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linkClick r:id="rId3"/>
              </a:rPr>
              <a:t>Link to </a:t>
            </a:r>
            <a:r>
              <a:rPr lang="en-US" dirty="0" err="1">
                <a:hlinkClick r:id="rId3"/>
              </a:rPr>
              <a:t>Github</a:t>
            </a:r>
            <a:r>
              <a:rPr lang="en-US" dirty="0">
                <a:hlinkClick r:id="rId3"/>
              </a:rPr>
              <a:t> </a:t>
            </a:r>
            <a:endParaRPr lang="en-US" dirty="0"/>
          </a:p>
          <a:p>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Anywhere was utilized to create a dashboard in real time, allowing users to slice and dice data and drill down into the data frames on their own accord</a:t>
            </a:r>
          </a:p>
          <a:p>
            <a:pPr>
              <a:lnSpc>
                <a:spcPct val="100000"/>
              </a:lnSpc>
              <a:spcBef>
                <a:spcPts val="1400"/>
              </a:spcBef>
            </a:pPr>
            <a:r>
              <a:rPr lang="en-US" sz="2200" dirty="0">
                <a:solidFill>
                  <a:schemeClr val="accent3">
                    <a:lumMod val="25000"/>
                  </a:schemeClr>
                </a:solidFill>
                <a:latin typeface="Abadi" panose="020B0604020104020204" pitchFamily="34" charset="0"/>
              </a:rPr>
              <a:t>This process is extremely valuable to allow high level overviews of the data for executives who make business decisions but may not be familiar with Python or </a:t>
            </a: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themselves</a:t>
            </a:r>
          </a:p>
          <a:p>
            <a:pPr>
              <a:lnSpc>
                <a:spcPct val="100000"/>
              </a:lnSpc>
              <a:spcBef>
                <a:spcPts val="1400"/>
              </a:spcBef>
            </a:pPr>
            <a:r>
              <a:rPr lang="en-US" sz="2200" dirty="0">
                <a:solidFill>
                  <a:schemeClr val="accent3">
                    <a:lumMod val="25000"/>
                  </a:schemeClr>
                </a:solidFill>
                <a:latin typeface="Abadi" panose="020B0604020104020204" pitchFamily="34" charset="0"/>
              </a:rPr>
              <a:t>The dashboard displayed the following visualizations:</a:t>
            </a:r>
          </a:p>
          <a:p>
            <a:pPr lvl="1">
              <a:lnSpc>
                <a:spcPct val="100000"/>
              </a:lnSpc>
              <a:spcBef>
                <a:spcPts val="1400"/>
              </a:spcBef>
            </a:pPr>
            <a:r>
              <a:rPr lang="en-US" sz="1800" dirty="0">
                <a:solidFill>
                  <a:schemeClr val="accent3">
                    <a:lumMod val="25000"/>
                  </a:schemeClr>
                </a:solidFill>
                <a:latin typeface="Abadi" panose="020B0604020104020204" pitchFamily="34" charset="0"/>
              </a:rPr>
              <a:t>Total launches by site with the ability to focus on a specific site (pie chart)</a:t>
            </a:r>
          </a:p>
          <a:p>
            <a:pPr lvl="1">
              <a:lnSpc>
                <a:spcPct val="100000"/>
              </a:lnSpc>
              <a:spcBef>
                <a:spcPts val="1400"/>
              </a:spcBef>
            </a:pPr>
            <a:r>
              <a:rPr lang="en-US" sz="1800" dirty="0">
                <a:solidFill>
                  <a:schemeClr val="accent3">
                    <a:lumMod val="25000"/>
                  </a:schemeClr>
                </a:solidFill>
                <a:latin typeface="Abadi" panose="020B0604020104020204" pitchFamily="34" charset="0"/>
              </a:rPr>
              <a:t>Relationship between Outcome and Payload for different Boosters (scatter plot)</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8" name="Text Placeholder 2">
            <a:extLst>
              <a:ext uri="{FF2B5EF4-FFF2-40B4-BE49-F238E27FC236}">
                <a16:creationId xmlns:a16="http://schemas.microsoft.com/office/drawing/2014/main" id="{AB092689-A6F4-4E7D-97BB-EFB7F4C6A5AE}"/>
              </a:ext>
            </a:extLst>
          </p:cNvPr>
          <p:cNvSpPr txBox="1">
            <a:spLocks/>
          </p:cNvSpPr>
          <p:nvPr/>
        </p:nvSpPr>
        <p:spPr>
          <a:xfrm>
            <a:off x="820738" y="6206807"/>
            <a:ext cx="2256999" cy="4846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linkClick r:id="rId3"/>
              </a:rPr>
              <a:t>Link to </a:t>
            </a:r>
            <a:r>
              <a:rPr lang="en-US" dirty="0" err="1">
                <a:hlinkClick r:id="rId3"/>
              </a:rPr>
              <a:t>Github</a:t>
            </a:r>
            <a:r>
              <a:rPr lang="en-US" dirty="0">
                <a:hlinkClick r:id="rId3"/>
              </a:rPr>
              <a:t> </a:t>
            </a:r>
            <a:endParaRPr lang="en-US" dirty="0"/>
          </a:p>
          <a:p>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 logistic regression model evaluating the success of landing outcomes as either Success or Fail (1 or 0) </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split into Test and Train data</a:t>
            </a:r>
          </a:p>
          <a:p>
            <a:pPr lvl="1">
              <a:lnSpc>
                <a:spcPct val="100000"/>
              </a:lnSpc>
              <a:spcBef>
                <a:spcPts val="1400"/>
              </a:spcBef>
            </a:pPr>
            <a:r>
              <a:rPr lang="en-US" sz="1800" dirty="0">
                <a:solidFill>
                  <a:schemeClr val="accent3">
                    <a:lumMod val="25000"/>
                  </a:schemeClr>
                </a:solidFill>
                <a:latin typeface="Abadi" panose="020B0604020104020204" pitchFamily="34" charset="0"/>
              </a:rPr>
              <a:t>We built several models including Regression, Decision Tree Classifier and K-nearest </a:t>
            </a:r>
            <a:r>
              <a:rPr lang="en-US" sz="1800" dirty="0" err="1">
                <a:solidFill>
                  <a:schemeClr val="accent3">
                    <a:lumMod val="25000"/>
                  </a:schemeClr>
                </a:solidFill>
                <a:latin typeface="Abadi" panose="020B0604020104020204" pitchFamily="34" charset="0"/>
              </a:rPr>
              <a:t>neighbour</a:t>
            </a:r>
            <a:r>
              <a:rPr lang="en-US" sz="1800" dirty="0">
                <a:solidFill>
                  <a:schemeClr val="accent3">
                    <a:lumMod val="25000"/>
                  </a:schemeClr>
                </a:solidFill>
                <a:latin typeface="Abadi" panose="020B0604020104020204" pitchFamily="34" charset="0"/>
              </a:rPr>
              <a:t> Classifier</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models were then evaluated and tweaked using hyperparameter tuning</a:t>
            </a:r>
          </a:p>
          <a:p>
            <a:pPr>
              <a:lnSpc>
                <a:spcPct val="100000"/>
              </a:lnSpc>
              <a:spcBef>
                <a:spcPts val="1400"/>
              </a:spcBef>
            </a:pPr>
            <a:r>
              <a:rPr lang="en-US" sz="2200" dirty="0">
                <a:solidFill>
                  <a:schemeClr val="accent3">
                    <a:lumMod val="25000"/>
                  </a:schemeClr>
                </a:solidFill>
                <a:latin typeface="Abadi" panose="020B0604020104020204" pitchFamily="34" charset="0"/>
              </a:rPr>
              <a:t>The models were then evaluated using the following criteria:</a:t>
            </a:r>
          </a:p>
          <a:p>
            <a:pPr lvl="1">
              <a:lnSpc>
                <a:spcPct val="100000"/>
              </a:lnSpc>
              <a:spcBef>
                <a:spcPts val="1400"/>
              </a:spcBef>
            </a:pPr>
            <a:r>
              <a:rPr lang="en-US" sz="1800" dirty="0">
                <a:solidFill>
                  <a:schemeClr val="accent3">
                    <a:lumMod val="25000"/>
                  </a:schemeClr>
                </a:solidFill>
                <a:latin typeface="Abadi" panose="020B0604020104020204" pitchFamily="34" charset="0"/>
              </a:rPr>
              <a:t>First, the accuracy scores were assessed</a:t>
            </a:r>
          </a:p>
          <a:p>
            <a:pPr lvl="1">
              <a:lnSpc>
                <a:spcPct val="100000"/>
              </a:lnSpc>
              <a:spcBef>
                <a:spcPts val="1400"/>
              </a:spcBef>
            </a:pPr>
            <a:r>
              <a:rPr lang="en-US" sz="1800" dirty="0">
                <a:solidFill>
                  <a:schemeClr val="accent3">
                    <a:lumMod val="25000"/>
                  </a:schemeClr>
                </a:solidFill>
                <a:latin typeface="Abadi" panose="020B0604020104020204" pitchFamily="34" charset="0"/>
              </a:rPr>
              <a:t>Confusion matrices were constructed to visualize True Positives and Negatives as well as False Positives and Negatives</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with the highest accuracy score coupled with the lowest False Negatives/Positives was selected</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8" name="Text Placeholder 2">
            <a:extLst>
              <a:ext uri="{FF2B5EF4-FFF2-40B4-BE49-F238E27FC236}">
                <a16:creationId xmlns:a16="http://schemas.microsoft.com/office/drawing/2014/main" id="{5A5FB542-BE80-4EC6-BD97-C93FB571E7F8}"/>
              </a:ext>
            </a:extLst>
          </p:cNvPr>
          <p:cNvSpPr txBox="1">
            <a:spLocks/>
          </p:cNvSpPr>
          <p:nvPr/>
        </p:nvSpPr>
        <p:spPr>
          <a:xfrm>
            <a:off x="820738" y="6206807"/>
            <a:ext cx="2256999" cy="4846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linkClick r:id="rId3"/>
              </a:rPr>
              <a:t>Link to </a:t>
            </a:r>
            <a:r>
              <a:rPr lang="en-US" dirty="0" err="1">
                <a:hlinkClick r:id="rId3"/>
              </a:rPr>
              <a:t>Github</a:t>
            </a:r>
            <a:r>
              <a:rPr lang="en-US" dirty="0">
                <a:hlinkClick r:id="rId3"/>
              </a:rPr>
              <a:t> </a:t>
            </a:r>
            <a:endParaRPr lang="en-US" dirty="0"/>
          </a:p>
          <a:p>
            <a:endParaRPr lang="en-US"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321246" cy="451201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showed:</a:t>
            </a:r>
          </a:p>
          <a:p>
            <a:pPr lvl="1">
              <a:lnSpc>
                <a:spcPct val="100000"/>
              </a:lnSpc>
              <a:spcBef>
                <a:spcPts val="1400"/>
              </a:spcBef>
            </a:pPr>
            <a:r>
              <a:rPr lang="en-US" sz="1800" dirty="0">
                <a:solidFill>
                  <a:schemeClr val="accent3">
                    <a:lumMod val="25000"/>
                  </a:schemeClr>
                </a:solidFill>
                <a:latin typeface="Abadi" panose="020B0604020104020204" pitchFamily="34" charset="0"/>
              </a:rPr>
              <a:t>A year-over-year increase in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A linear relationship between success rates and years indicates that the company is improving its techniques, technology or other factors leading to the improvement over time</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showed:</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 had the most successful launches from all sites</a:t>
            </a:r>
          </a:p>
          <a:p>
            <a:pPr lvl="1">
              <a:lnSpc>
                <a:spcPct val="100000"/>
              </a:lnSpc>
              <a:spcBef>
                <a:spcPts val="1400"/>
              </a:spcBef>
            </a:pPr>
            <a:r>
              <a:rPr lang="en-US" sz="1800" dirty="0">
                <a:solidFill>
                  <a:schemeClr val="accent3">
                    <a:lumMod val="25000"/>
                  </a:schemeClr>
                </a:solidFill>
                <a:latin typeface="Abadi" panose="020B0604020104020204" pitchFamily="34" charset="0"/>
              </a:rPr>
              <a:t>There is a higher success rate when the payloads are lighter, generally speaking </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showed:</a:t>
            </a:r>
          </a:p>
          <a:p>
            <a:pPr lvl="1">
              <a:lnSpc>
                <a:spcPct val="100000"/>
              </a:lnSpc>
              <a:spcBef>
                <a:spcPts val="1400"/>
              </a:spcBef>
            </a:pPr>
            <a:r>
              <a:rPr lang="en-US" sz="1800" dirty="0">
                <a:solidFill>
                  <a:schemeClr val="accent3">
                    <a:lumMod val="25000"/>
                  </a:schemeClr>
                </a:solidFill>
                <a:latin typeface="Abadi" panose="020B0604020104020204" pitchFamily="34" charset="0"/>
              </a:rPr>
              <a:t>The Decision Tree Classifier was the best model, with an 87.5% accuracy score</a:t>
            </a:r>
          </a:p>
          <a:p>
            <a:pPr lvl="1">
              <a:lnSpc>
                <a:spcPct val="100000"/>
              </a:lnSpc>
              <a:spcBef>
                <a:spcPts val="1400"/>
              </a:spcBef>
            </a:pPr>
            <a:r>
              <a:rPr lang="en-US" sz="1800" dirty="0">
                <a:solidFill>
                  <a:schemeClr val="accent3">
                    <a:lumMod val="25000"/>
                  </a:schemeClr>
                </a:solidFill>
                <a:latin typeface="Abadi" panose="020B0604020104020204" pitchFamily="34" charset="0"/>
              </a:rPr>
              <a:t>Accuracy was improved to 94.4% after hyperparameter tuning</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 resulted in zero False Negatives and 1 False Positive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4299651"/>
            <a:ext cx="10515599" cy="2154904"/>
          </a:xfrm>
          <a:prstGeom prst="rect">
            <a:avLst/>
          </a:prstGeom>
        </p:spPr>
        <p:txBody>
          <a:bodyPr>
            <a:noAutofit/>
          </a:bodyPr>
          <a:lstStyle/>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The visual above shows the distribution of flight numbers over the three launch sites. Most of the flight numbers ranging between 0 and 25 are launched from CCAFS SLC 40, while most of the flight numbers ranging between 25 and 40 are launched from KSC LC 39A</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VAFB SLC 4E has a distribution of flight numbers mostly ranging between 35 and 65. It also appears to launch the fewest number of rockets</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KSC LC 39A launches flight numbers ranging from 25 to 90, with most numbers concentrated between 30 and 40</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CCAFS SLC 40 launches the most rockets and ranges between 0 and 25 with a noticeable gap and then from about 40 to 90</a:t>
            </a:r>
            <a:endParaRPr lang="en-US" sz="1600" dirty="0">
              <a:solidFill>
                <a:schemeClr val="accent3">
                  <a:lumMod val="25000"/>
                </a:schemeClr>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alendar&#10;&#10;Description automatically generated">
            <a:extLst>
              <a:ext uri="{FF2B5EF4-FFF2-40B4-BE49-F238E27FC236}">
                <a16:creationId xmlns:a16="http://schemas.microsoft.com/office/drawing/2014/main" id="{E0CCA848-032B-4002-B9F0-C02626B8E15D}"/>
              </a:ext>
            </a:extLst>
          </p:cNvPr>
          <p:cNvPicPr>
            <a:picLocks noChangeAspect="1"/>
          </p:cNvPicPr>
          <p:nvPr/>
        </p:nvPicPr>
        <p:blipFill>
          <a:blip r:embed="rId4"/>
          <a:stretch>
            <a:fillRect/>
          </a:stretch>
        </p:blipFill>
        <p:spPr>
          <a:xfrm>
            <a:off x="770010" y="1743492"/>
            <a:ext cx="10515599" cy="215490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Slide Number Placeholder 4">
            <a:extLst>
              <a:ext uri="{FF2B5EF4-FFF2-40B4-BE49-F238E27FC236}">
                <a16:creationId xmlns:a16="http://schemas.microsoft.com/office/drawing/2014/main" id="{4831423D-2CA9-4123-A017-B204DBBF8DF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19</a:t>
            </a:fld>
            <a:endParaRPr lang="en-US"/>
          </a:p>
        </p:txBody>
      </p:sp>
      <p:sp>
        <p:nvSpPr>
          <p:cNvPr id="7" name="Content Placeholder 2">
            <a:extLst>
              <a:ext uri="{FF2B5EF4-FFF2-40B4-BE49-F238E27FC236}">
                <a16:creationId xmlns:a16="http://schemas.microsoft.com/office/drawing/2014/main" id="{0B8E518A-3477-470D-AB70-71A56F64F0F4}"/>
              </a:ext>
            </a:extLst>
          </p:cNvPr>
          <p:cNvSpPr txBox="1">
            <a:spLocks/>
          </p:cNvSpPr>
          <p:nvPr/>
        </p:nvSpPr>
        <p:spPr>
          <a:xfrm>
            <a:off x="770012" y="4277348"/>
            <a:ext cx="10515599" cy="21549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The visual above shows that CCAFS SLC 40 launches the most flights, with a majority being below 7000kg payloads. This launch site also handles the heaviest payloads, in the 15,000kg range.</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VAFB SLC 4E does not launch any payloads above 10,000kg and appears not to be a suitable launch site for the heavier payloads. However, a majority of payloads just shy of the 10,000kg mark are launched from this site. </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KSC LC 39A launches rockets with payloads ranging from about 2500kg right up to the heaviest payloads. It has launched no rockets with payloads less than 2000kg, which might indicate that the fixed costs of launching might be higher at this site, thus requiring larger minimum payloads to be profitable.  Testing this hypothesis would require further investigation. </a:t>
            </a:r>
          </a:p>
        </p:txBody>
      </p:sp>
      <p:pic>
        <p:nvPicPr>
          <p:cNvPr id="8" name="Picture 7">
            <a:extLst>
              <a:ext uri="{FF2B5EF4-FFF2-40B4-BE49-F238E27FC236}">
                <a16:creationId xmlns:a16="http://schemas.microsoft.com/office/drawing/2014/main" id="{5BF2D53D-9A3C-4A6A-B8A5-E0B86C708FE3}"/>
              </a:ext>
            </a:extLst>
          </p:cNvPr>
          <p:cNvPicPr>
            <a:picLocks noChangeAspect="1"/>
          </p:cNvPicPr>
          <p:nvPr/>
        </p:nvPicPr>
        <p:blipFill>
          <a:blip r:embed="rId3"/>
          <a:srcRect/>
          <a:stretch/>
        </p:blipFill>
        <p:spPr>
          <a:xfrm>
            <a:off x="770010" y="1753477"/>
            <a:ext cx="10515599" cy="213493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Slide Number Placeholder 4">
            <a:extLst>
              <a:ext uri="{FF2B5EF4-FFF2-40B4-BE49-F238E27FC236}">
                <a16:creationId xmlns:a16="http://schemas.microsoft.com/office/drawing/2014/main" id="{104888C9-1FA3-42EA-85B6-C670C8DF4D8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20</a:t>
            </a:fld>
            <a:endParaRPr lang="en-US"/>
          </a:p>
        </p:txBody>
      </p:sp>
      <p:sp>
        <p:nvSpPr>
          <p:cNvPr id="7" name="Slide Number Placeholder 4">
            <a:extLst>
              <a:ext uri="{FF2B5EF4-FFF2-40B4-BE49-F238E27FC236}">
                <a16:creationId xmlns:a16="http://schemas.microsoft.com/office/drawing/2014/main" id="{9EA9FBFD-C652-4340-83D9-AB851491788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20</a:t>
            </a:fld>
            <a:endParaRPr lang="en-US"/>
          </a:p>
        </p:txBody>
      </p:sp>
      <p:sp>
        <p:nvSpPr>
          <p:cNvPr id="8" name="Content Placeholder 2">
            <a:extLst>
              <a:ext uri="{FF2B5EF4-FFF2-40B4-BE49-F238E27FC236}">
                <a16:creationId xmlns:a16="http://schemas.microsoft.com/office/drawing/2014/main" id="{DD7AC978-5CB2-47E0-B159-30E6E26CE347}"/>
              </a:ext>
            </a:extLst>
          </p:cNvPr>
          <p:cNvSpPr txBox="1">
            <a:spLocks/>
          </p:cNvSpPr>
          <p:nvPr/>
        </p:nvSpPr>
        <p:spPr>
          <a:xfrm>
            <a:off x="770012" y="4277348"/>
            <a:ext cx="10515599" cy="21549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The visual above shows that four of the orbits have 100% success rates: ES-L1 GEO, HEO and SSO</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The SO orbit has a success rate of 0%</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Four of the remaining five orbits have success rates around 60%. Besides SO, only GTO has a success rate below 60%</a:t>
            </a:r>
          </a:p>
        </p:txBody>
      </p:sp>
      <p:pic>
        <p:nvPicPr>
          <p:cNvPr id="9" name="Picture 8">
            <a:extLst>
              <a:ext uri="{FF2B5EF4-FFF2-40B4-BE49-F238E27FC236}">
                <a16:creationId xmlns:a16="http://schemas.microsoft.com/office/drawing/2014/main" id="{1FB22555-F581-49C9-8752-B39081EB499A}"/>
              </a:ext>
            </a:extLst>
          </p:cNvPr>
          <p:cNvPicPr>
            <a:picLocks noChangeAspect="1"/>
          </p:cNvPicPr>
          <p:nvPr/>
        </p:nvPicPr>
        <p:blipFill>
          <a:blip r:embed="rId3"/>
          <a:srcRect/>
          <a:stretch/>
        </p:blipFill>
        <p:spPr>
          <a:xfrm>
            <a:off x="4428202" y="1753477"/>
            <a:ext cx="3199214" cy="213493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Slide Number Placeholder 4">
            <a:extLst>
              <a:ext uri="{FF2B5EF4-FFF2-40B4-BE49-F238E27FC236}">
                <a16:creationId xmlns:a16="http://schemas.microsoft.com/office/drawing/2014/main" id="{5E244988-F713-49CD-923F-C06A188C7DB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21</a:t>
            </a:fld>
            <a:endParaRPr lang="en-US"/>
          </a:p>
        </p:txBody>
      </p:sp>
      <p:sp>
        <p:nvSpPr>
          <p:cNvPr id="7" name="Slide Number Placeholder 4">
            <a:extLst>
              <a:ext uri="{FF2B5EF4-FFF2-40B4-BE49-F238E27FC236}">
                <a16:creationId xmlns:a16="http://schemas.microsoft.com/office/drawing/2014/main" id="{43724F08-886A-4CF3-BDBC-7709310913D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21</a:t>
            </a:fld>
            <a:endParaRPr lang="en-US"/>
          </a:p>
        </p:txBody>
      </p:sp>
      <p:sp>
        <p:nvSpPr>
          <p:cNvPr id="8" name="Content Placeholder 2">
            <a:extLst>
              <a:ext uri="{FF2B5EF4-FFF2-40B4-BE49-F238E27FC236}">
                <a16:creationId xmlns:a16="http://schemas.microsoft.com/office/drawing/2014/main" id="{CF94B968-A772-481D-AACE-913A341C71E4}"/>
              </a:ext>
            </a:extLst>
          </p:cNvPr>
          <p:cNvSpPr txBox="1">
            <a:spLocks/>
          </p:cNvSpPr>
          <p:nvPr/>
        </p:nvSpPr>
        <p:spPr>
          <a:xfrm>
            <a:off x="770012" y="4277348"/>
            <a:ext cx="10515599" cy="21549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visual shows that the LEO orbit the Success appears related to the number of flights; on the other hand, there seems to be no relationship between flight number when in GTO orbit</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top left of the graph shows a higher concentration of lower flight numbers, many of them unsuccessful</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lower right shows more of the higher flight number, which enjoyed more success </a:t>
            </a:r>
            <a:r>
              <a:rPr lang="en-CA" sz="1600" dirty="0">
                <a:solidFill>
                  <a:schemeClr val="accent3">
                    <a:lumMod val="25000"/>
                  </a:schemeClr>
                </a:solidFill>
                <a:latin typeface="Times New Roman" panose="02020603050405020304" pitchFamily="18" charset="0"/>
                <a:cs typeface="Times New Roman" panose="02020603050405020304" pitchFamily="18" charset="0"/>
              </a:rPr>
              <a:t> </a:t>
            </a:r>
          </a:p>
        </p:txBody>
      </p:sp>
      <p:pic>
        <p:nvPicPr>
          <p:cNvPr id="9" name="Picture 8">
            <a:extLst>
              <a:ext uri="{FF2B5EF4-FFF2-40B4-BE49-F238E27FC236}">
                <a16:creationId xmlns:a16="http://schemas.microsoft.com/office/drawing/2014/main" id="{BBA1CEC3-C914-44A4-8097-D9B8354C5B95}"/>
              </a:ext>
            </a:extLst>
          </p:cNvPr>
          <p:cNvPicPr>
            <a:picLocks noChangeAspect="1"/>
          </p:cNvPicPr>
          <p:nvPr/>
        </p:nvPicPr>
        <p:blipFill>
          <a:blip r:embed="rId3"/>
          <a:srcRect/>
          <a:stretch/>
        </p:blipFill>
        <p:spPr>
          <a:xfrm>
            <a:off x="939959" y="1753477"/>
            <a:ext cx="10175700" cy="213493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Slide Number Placeholder 4">
            <a:extLst>
              <a:ext uri="{FF2B5EF4-FFF2-40B4-BE49-F238E27FC236}">
                <a16:creationId xmlns:a16="http://schemas.microsoft.com/office/drawing/2014/main" id="{2B300DC4-6FF3-4FF9-A01E-B579287C3F1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22</a:t>
            </a:fld>
            <a:endParaRPr lang="en-US"/>
          </a:p>
        </p:txBody>
      </p:sp>
      <p:sp>
        <p:nvSpPr>
          <p:cNvPr id="7" name="Slide Number Placeholder 4">
            <a:extLst>
              <a:ext uri="{FF2B5EF4-FFF2-40B4-BE49-F238E27FC236}">
                <a16:creationId xmlns:a16="http://schemas.microsoft.com/office/drawing/2014/main" id="{B6A2039A-3307-4480-AE1E-BEA9687C9D4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22</a:t>
            </a:fld>
            <a:endParaRPr lang="en-US"/>
          </a:p>
        </p:txBody>
      </p:sp>
      <p:sp>
        <p:nvSpPr>
          <p:cNvPr id="8" name="Slide Number Placeholder 4">
            <a:extLst>
              <a:ext uri="{FF2B5EF4-FFF2-40B4-BE49-F238E27FC236}">
                <a16:creationId xmlns:a16="http://schemas.microsoft.com/office/drawing/2014/main" id="{DEBEFBCA-92B7-481A-AB4D-3D72F8B619A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22</a:t>
            </a:fld>
            <a:endParaRPr lang="en-US"/>
          </a:p>
        </p:txBody>
      </p:sp>
      <p:sp>
        <p:nvSpPr>
          <p:cNvPr id="9" name="Content Placeholder 2">
            <a:extLst>
              <a:ext uri="{FF2B5EF4-FFF2-40B4-BE49-F238E27FC236}">
                <a16:creationId xmlns:a16="http://schemas.microsoft.com/office/drawing/2014/main" id="{76951391-D2A6-474A-BDF7-D21378E703FA}"/>
              </a:ext>
            </a:extLst>
          </p:cNvPr>
          <p:cNvSpPr txBox="1">
            <a:spLocks/>
          </p:cNvSpPr>
          <p:nvPr/>
        </p:nvSpPr>
        <p:spPr>
          <a:xfrm>
            <a:off x="770012" y="4277348"/>
            <a:ext cx="10515599" cy="21549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With heavy payloads the successful landing or positive landing rate are more for Polar, LEO and ISS.</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For GTO we cannot distinguish this well as both positive landing rate and negative landing(unsuccessful mission) are both present</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Most light-medium (2500kg to 8000kg</a:t>
            </a:r>
            <a:r>
              <a:rPr lang="en-CA" sz="1600" dirty="0">
                <a:solidFill>
                  <a:schemeClr val="accent3">
                    <a:lumMod val="25000"/>
                  </a:schemeClr>
                </a:solidFill>
                <a:latin typeface="Times New Roman" panose="02020603050405020304" pitchFamily="18" charset="0"/>
                <a:cs typeface="Times New Roman" panose="02020603050405020304" pitchFamily="18" charset="0"/>
              </a:rPr>
              <a:t>) payloads are in the GTO orbit</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The lightest payloads have the most success in the ES-L1, SSO and HEO, although we have to be careful because of the extremely low sample size of small payloads to these orbits</a:t>
            </a:r>
          </a:p>
        </p:txBody>
      </p:sp>
      <p:pic>
        <p:nvPicPr>
          <p:cNvPr id="10" name="Picture 9">
            <a:extLst>
              <a:ext uri="{FF2B5EF4-FFF2-40B4-BE49-F238E27FC236}">
                <a16:creationId xmlns:a16="http://schemas.microsoft.com/office/drawing/2014/main" id="{DD5EE5F7-2C76-4018-98ED-33595FA15DFF}"/>
              </a:ext>
            </a:extLst>
          </p:cNvPr>
          <p:cNvPicPr>
            <a:picLocks noChangeAspect="1"/>
          </p:cNvPicPr>
          <p:nvPr/>
        </p:nvPicPr>
        <p:blipFill>
          <a:blip r:embed="rId3"/>
          <a:srcRect/>
          <a:stretch/>
        </p:blipFill>
        <p:spPr>
          <a:xfrm>
            <a:off x="939959" y="1769266"/>
            <a:ext cx="10175700" cy="210335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Slide Number Placeholder 4">
            <a:extLst>
              <a:ext uri="{FF2B5EF4-FFF2-40B4-BE49-F238E27FC236}">
                <a16:creationId xmlns:a16="http://schemas.microsoft.com/office/drawing/2014/main" id="{5F106CEC-20DB-4379-A1C7-6D2CC324831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23</a:t>
            </a:fld>
            <a:endParaRPr lang="en-US"/>
          </a:p>
        </p:txBody>
      </p:sp>
      <p:sp>
        <p:nvSpPr>
          <p:cNvPr id="7" name="Slide Number Placeholder 4">
            <a:extLst>
              <a:ext uri="{FF2B5EF4-FFF2-40B4-BE49-F238E27FC236}">
                <a16:creationId xmlns:a16="http://schemas.microsoft.com/office/drawing/2014/main" id="{E73E0D18-8636-4E89-8EFA-DCCDB96DDD1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23</a:t>
            </a:fld>
            <a:endParaRPr lang="en-US"/>
          </a:p>
        </p:txBody>
      </p:sp>
      <p:sp>
        <p:nvSpPr>
          <p:cNvPr id="8" name="Slide Number Placeholder 4">
            <a:extLst>
              <a:ext uri="{FF2B5EF4-FFF2-40B4-BE49-F238E27FC236}">
                <a16:creationId xmlns:a16="http://schemas.microsoft.com/office/drawing/2014/main" id="{0523DF63-9D77-45CC-B3DE-BF4398BA379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23</a:t>
            </a:fld>
            <a:endParaRPr lang="en-US"/>
          </a:p>
        </p:txBody>
      </p:sp>
      <p:sp>
        <p:nvSpPr>
          <p:cNvPr id="9" name="Content Placeholder 2">
            <a:extLst>
              <a:ext uri="{FF2B5EF4-FFF2-40B4-BE49-F238E27FC236}">
                <a16:creationId xmlns:a16="http://schemas.microsoft.com/office/drawing/2014/main" id="{840CC1A0-4AD0-4341-9B18-BAB7D63195C2}"/>
              </a:ext>
            </a:extLst>
          </p:cNvPr>
          <p:cNvSpPr txBox="1">
            <a:spLocks/>
          </p:cNvSpPr>
          <p:nvPr/>
        </p:nvSpPr>
        <p:spPr>
          <a:xfrm>
            <a:off x="770012" y="5106647"/>
            <a:ext cx="10515599" cy="13205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Overall, the success rate has continued to increase since 2013</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The success rate improved sharply between 2013 and 2014 and then slowed between 2014 and 2015</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The company enjoyed the most success in 2020</a:t>
            </a:r>
          </a:p>
        </p:txBody>
      </p:sp>
      <p:pic>
        <p:nvPicPr>
          <p:cNvPr id="10" name="Picture 9">
            <a:extLst>
              <a:ext uri="{FF2B5EF4-FFF2-40B4-BE49-F238E27FC236}">
                <a16:creationId xmlns:a16="http://schemas.microsoft.com/office/drawing/2014/main" id="{F97F5BDE-4FED-490C-9318-678D295CD836}"/>
              </a:ext>
            </a:extLst>
          </p:cNvPr>
          <p:cNvPicPr>
            <a:picLocks noChangeAspect="1"/>
          </p:cNvPicPr>
          <p:nvPr/>
        </p:nvPicPr>
        <p:blipFill>
          <a:blip r:embed="rId3"/>
          <a:srcRect/>
          <a:stretch/>
        </p:blipFill>
        <p:spPr>
          <a:xfrm>
            <a:off x="3178098" y="1690877"/>
            <a:ext cx="4454754" cy="326988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Slide Number Placeholder 4">
            <a:extLst>
              <a:ext uri="{FF2B5EF4-FFF2-40B4-BE49-F238E27FC236}">
                <a16:creationId xmlns:a16="http://schemas.microsoft.com/office/drawing/2014/main" id="{CF602CF0-3CC0-4504-9D6A-5187A3859E9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24</a:t>
            </a:fld>
            <a:endParaRPr lang="en-US"/>
          </a:p>
        </p:txBody>
      </p:sp>
      <p:sp>
        <p:nvSpPr>
          <p:cNvPr id="8" name="Slide Number Placeholder 4">
            <a:extLst>
              <a:ext uri="{FF2B5EF4-FFF2-40B4-BE49-F238E27FC236}">
                <a16:creationId xmlns:a16="http://schemas.microsoft.com/office/drawing/2014/main" id="{F33C329B-994B-456A-97C7-1EFEAAED808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24</a:t>
            </a:fld>
            <a:endParaRPr lang="en-US"/>
          </a:p>
        </p:txBody>
      </p:sp>
      <p:sp>
        <p:nvSpPr>
          <p:cNvPr id="9" name="Slide Number Placeholder 4">
            <a:extLst>
              <a:ext uri="{FF2B5EF4-FFF2-40B4-BE49-F238E27FC236}">
                <a16:creationId xmlns:a16="http://schemas.microsoft.com/office/drawing/2014/main" id="{A9975685-02B5-47ED-B4E3-DF64EB1B19A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24</a:t>
            </a:fld>
            <a:endParaRPr lang="en-US"/>
          </a:p>
        </p:txBody>
      </p:sp>
      <p:sp>
        <p:nvSpPr>
          <p:cNvPr id="10" name="Content Placeholder 2">
            <a:extLst>
              <a:ext uri="{FF2B5EF4-FFF2-40B4-BE49-F238E27FC236}">
                <a16:creationId xmlns:a16="http://schemas.microsoft.com/office/drawing/2014/main" id="{942F6554-8F48-4DE2-BAB1-ACDA4B2532B4}"/>
              </a:ext>
            </a:extLst>
          </p:cNvPr>
          <p:cNvSpPr txBox="1">
            <a:spLocks/>
          </p:cNvSpPr>
          <p:nvPr/>
        </p:nvSpPr>
        <p:spPr>
          <a:xfrm>
            <a:off x="770012" y="5151863"/>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The dataset shows that there are 4 unique launch sites</a:t>
            </a:r>
          </a:p>
        </p:txBody>
      </p:sp>
      <p:pic>
        <p:nvPicPr>
          <p:cNvPr id="11" name="Picture 10">
            <a:extLst>
              <a:ext uri="{FF2B5EF4-FFF2-40B4-BE49-F238E27FC236}">
                <a16:creationId xmlns:a16="http://schemas.microsoft.com/office/drawing/2014/main" id="{539836C8-7AED-4A24-97BC-2568AFA158C2}"/>
              </a:ext>
            </a:extLst>
          </p:cNvPr>
          <p:cNvPicPr>
            <a:picLocks noChangeAspect="1"/>
          </p:cNvPicPr>
          <p:nvPr/>
        </p:nvPicPr>
        <p:blipFill>
          <a:blip r:embed="rId3"/>
          <a:srcRect/>
          <a:stretch/>
        </p:blipFill>
        <p:spPr>
          <a:xfrm>
            <a:off x="3624247" y="1940623"/>
            <a:ext cx="4943506" cy="272058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Slide Number Placeholder 3">
            <a:extLst>
              <a:ext uri="{FF2B5EF4-FFF2-40B4-BE49-F238E27FC236}">
                <a16:creationId xmlns:a16="http://schemas.microsoft.com/office/drawing/2014/main" id="{65F5E186-8FC1-4D93-8A5C-2E29288178A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25</a:t>
            </a:fld>
            <a:endParaRPr lang="en-US"/>
          </a:p>
        </p:txBody>
      </p:sp>
      <p:sp>
        <p:nvSpPr>
          <p:cNvPr id="8" name="Slide Number Placeholder 4">
            <a:extLst>
              <a:ext uri="{FF2B5EF4-FFF2-40B4-BE49-F238E27FC236}">
                <a16:creationId xmlns:a16="http://schemas.microsoft.com/office/drawing/2014/main" id="{642D958A-C838-4C89-A75A-43341D4C2FA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25</a:t>
            </a:fld>
            <a:endParaRPr lang="en-US"/>
          </a:p>
        </p:txBody>
      </p:sp>
      <p:sp>
        <p:nvSpPr>
          <p:cNvPr id="9" name="Slide Number Placeholder 4">
            <a:extLst>
              <a:ext uri="{FF2B5EF4-FFF2-40B4-BE49-F238E27FC236}">
                <a16:creationId xmlns:a16="http://schemas.microsoft.com/office/drawing/2014/main" id="{05C2EFBC-2637-470D-82CA-77231DED6BB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25</a:t>
            </a:fld>
            <a:endParaRPr lang="en-US"/>
          </a:p>
        </p:txBody>
      </p:sp>
      <p:sp>
        <p:nvSpPr>
          <p:cNvPr id="10" name="Slide Number Placeholder 4">
            <a:extLst>
              <a:ext uri="{FF2B5EF4-FFF2-40B4-BE49-F238E27FC236}">
                <a16:creationId xmlns:a16="http://schemas.microsoft.com/office/drawing/2014/main" id="{C2326479-1E3B-4E6F-9ABD-0F532236081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25</a:t>
            </a:fld>
            <a:endParaRPr lang="en-US"/>
          </a:p>
        </p:txBody>
      </p:sp>
      <p:sp>
        <p:nvSpPr>
          <p:cNvPr id="11" name="Content Placeholder 2">
            <a:extLst>
              <a:ext uri="{FF2B5EF4-FFF2-40B4-BE49-F238E27FC236}">
                <a16:creationId xmlns:a16="http://schemas.microsoft.com/office/drawing/2014/main" id="{45F93FA9-3C54-49A5-B83E-10456CBA7A36}"/>
              </a:ext>
            </a:extLst>
          </p:cNvPr>
          <p:cNvSpPr txBox="1">
            <a:spLocks/>
          </p:cNvSpPr>
          <p:nvPr/>
        </p:nvSpPr>
        <p:spPr>
          <a:xfrm>
            <a:off x="770012" y="5151863"/>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Retrieving 5 records where the Launch Site Name begins with CCA</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In this case, all 5 records are for the launch site CCAFS LC-40</a:t>
            </a:r>
          </a:p>
        </p:txBody>
      </p:sp>
      <p:pic>
        <p:nvPicPr>
          <p:cNvPr id="12" name="Picture 11">
            <a:extLst>
              <a:ext uri="{FF2B5EF4-FFF2-40B4-BE49-F238E27FC236}">
                <a16:creationId xmlns:a16="http://schemas.microsoft.com/office/drawing/2014/main" id="{F98E450C-1D89-4750-82D6-C1D5F5A19359}"/>
              </a:ext>
            </a:extLst>
          </p:cNvPr>
          <p:cNvPicPr>
            <a:picLocks noChangeAspect="1"/>
          </p:cNvPicPr>
          <p:nvPr/>
        </p:nvPicPr>
        <p:blipFill>
          <a:blip r:embed="rId3"/>
          <a:srcRect/>
          <a:stretch/>
        </p:blipFill>
        <p:spPr>
          <a:xfrm>
            <a:off x="4529948" y="1940623"/>
            <a:ext cx="3132104" cy="272058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Slide Number Placeholder 3">
            <a:extLst>
              <a:ext uri="{FF2B5EF4-FFF2-40B4-BE49-F238E27FC236}">
                <a16:creationId xmlns:a16="http://schemas.microsoft.com/office/drawing/2014/main" id="{3FAA9143-3281-41E1-A71A-7A1160844AE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26</a:t>
            </a:fld>
            <a:endParaRPr lang="en-US"/>
          </a:p>
        </p:txBody>
      </p:sp>
      <p:sp>
        <p:nvSpPr>
          <p:cNvPr id="8" name="Slide Number Placeholder 3">
            <a:extLst>
              <a:ext uri="{FF2B5EF4-FFF2-40B4-BE49-F238E27FC236}">
                <a16:creationId xmlns:a16="http://schemas.microsoft.com/office/drawing/2014/main" id="{D195CD65-446A-4BA0-8579-F2CACF42BC3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26</a:t>
            </a:fld>
            <a:endParaRPr lang="en-US"/>
          </a:p>
        </p:txBody>
      </p:sp>
      <p:sp>
        <p:nvSpPr>
          <p:cNvPr id="9" name="Slide Number Placeholder 4">
            <a:extLst>
              <a:ext uri="{FF2B5EF4-FFF2-40B4-BE49-F238E27FC236}">
                <a16:creationId xmlns:a16="http://schemas.microsoft.com/office/drawing/2014/main" id="{FCE7BE31-A1FA-48B7-BE92-675DB7202EC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26</a:t>
            </a:fld>
            <a:endParaRPr lang="en-US"/>
          </a:p>
        </p:txBody>
      </p:sp>
      <p:sp>
        <p:nvSpPr>
          <p:cNvPr id="10" name="Slide Number Placeholder 4">
            <a:extLst>
              <a:ext uri="{FF2B5EF4-FFF2-40B4-BE49-F238E27FC236}">
                <a16:creationId xmlns:a16="http://schemas.microsoft.com/office/drawing/2014/main" id="{3CFBDD4D-EB1D-4C46-9843-189155F8051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26</a:t>
            </a:fld>
            <a:endParaRPr lang="en-US"/>
          </a:p>
        </p:txBody>
      </p:sp>
      <p:sp>
        <p:nvSpPr>
          <p:cNvPr id="11" name="Slide Number Placeholder 4">
            <a:extLst>
              <a:ext uri="{FF2B5EF4-FFF2-40B4-BE49-F238E27FC236}">
                <a16:creationId xmlns:a16="http://schemas.microsoft.com/office/drawing/2014/main" id="{702E1FBE-78D0-4E75-B3B9-1EF6FBFD2D1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26</a:t>
            </a:fld>
            <a:endParaRPr lang="en-US"/>
          </a:p>
        </p:txBody>
      </p:sp>
      <p:sp>
        <p:nvSpPr>
          <p:cNvPr id="12" name="Content Placeholder 2">
            <a:extLst>
              <a:ext uri="{FF2B5EF4-FFF2-40B4-BE49-F238E27FC236}">
                <a16:creationId xmlns:a16="http://schemas.microsoft.com/office/drawing/2014/main" id="{22F9CA09-F3C1-46AB-85C9-F7A6F5881244}"/>
              </a:ext>
            </a:extLst>
          </p:cNvPr>
          <p:cNvSpPr txBox="1">
            <a:spLocks/>
          </p:cNvSpPr>
          <p:nvPr/>
        </p:nvSpPr>
        <p:spPr>
          <a:xfrm>
            <a:off x="770012" y="5151863"/>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The total payload (sum of all payloads) carried by boosters launched by NSA (CRS) is 45,596kg</a:t>
            </a:r>
          </a:p>
        </p:txBody>
      </p:sp>
      <p:pic>
        <p:nvPicPr>
          <p:cNvPr id="13" name="Picture 12">
            <a:extLst>
              <a:ext uri="{FF2B5EF4-FFF2-40B4-BE49-F238E27FC236}">
                <a16:creationId xmlns:a16="http://schemas.microsoft.com/office/drawing/2014/main" id="{EDCB2680-C3E8-40E0-B198-90830475F340}"/>
              </a:ext>
            </a:extLst>
          </p:cNvPr>
          <p:cNvPicPr>
            <a:picLocks noChangeAspect="1"/>
          </p:cNvPicPr>
          <p:nvPr/>
        </p:nvPicPr>
        <p:blipFill>
          <a:blip r:embed="rId3"/>
          <a:srcRect/>
          <a:stretch/>
        </p:blipFill>
        <p:spPr>
          <a:xfrm>
            <a:off x="2887750" y="2168912"/>
            <a:ext cx="6416500" cy="25201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Slide Number Placeholder 3">
            <a:extLst>
              <a:ext uri="{FF2B5EF4-FFF2-40B4-BE49-F238E27FC236}">
                <a16:creationId xmlns:a16="http://schemas.microsoft.com/office/drawing/2014/main" id="{4A8BD755-E392-4771-9F80-49DB9C774B7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27</a:t>
            </a:fld>
            <a:endParaRPr lang="en-US"/>
          </a:p>
        </p:txBody>
      </p:sp>
      <p:sp>
        <p:nvSpPr>
          <p:cNvPr id="8" name="Slide Number Placeholder 3">
            <a:extLst>
              <a:ext uri="{FF2B5EF4-FFF2-40B4-BE49-F238E27FC236}">
                <a16:creationId xmlns:a16="http://schemas.microsoft.com/office/drawing/2014/main" id="{BFEA387E-F8FF-4E33-8A69-9F2F869198B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27</a:t>
            </a:fld>
            <a:endParaRPr lang="en-US"/>
          </a:p>
        </p:txBody>
      </p:sp>
      <p:sp>
        <p:nvSpPr>
          <p:cNvPr id="9" name="Slide Number Placeholder 3">
            <a:extLst>
              <a:ext uri="{FF2B5EF4-FFF2-40B4-BE49-F238E27FC236}">
                <a16:creationId xmlns:a16="http://schemas.microsoft.com/office/drawing/2014/main" id="{886A173E-778B-4C9A-85E1-C5DA0DB43A2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27</a:t>
            </a:fld>
            <a:endParaRPr lang="en-US"/>
          </a:p>
        </p:txBody>
      </p:sp>
      <p:sp>
        <p:nvSpPr>
          <p:cNvPr id="10" name="Slide Number Placeholder 4">
            <a:extLst>
              <a:ext uri="{FF2B5EF4-FFF2-40B4-BE49-F238E27FC236}">
                <a16:creationId xmlns:a16="http://schemas.microsoft.com/office/drawing/2014/main" id="{BF95540E-F2F9-4C5A-BD5D-4F5EDC45278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27</a:t>
            </a:fld>
            <a:endParaRPr lang="en-US"/>
          </a:p>
        </p:txBody>
      </p:sp>
      <p:sp>
        <p:nvSpPr>
          <p:cNvPr id="11" name="Slide Number Placeholder 4">
            <a:extLst>
              <a:ext uri="{FF2B5EF4-FFF2-40B4-BE49-F238E27FC236}">
                <a16:creationId xmlns:a16="http://schemas.microsoft.com/office/drawing/2014/main" id="{91E94DA4-E0F9-4CF5-AF1F-59C3CB511F3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27</a:t>
            </a:fld>
            <a:endParaRPr lang="en-US"/>
          </a:p>
        </p:txBody>
      </p:sp>
      <p:sp>
        <p:nvSpPr>
          <p:cNvPr id="12" name="Slide Number Placeholder 4">
            <a:extLst>
              <a:ext uri="{FF2B5EF4-FFF2-40B4-BE49-F238E27FC236}">
                <a16:creationId xmlns:a16="http://schemas.microsoft.com/office/drawing/2014/main" id="{A38B9AF8-B49A-4090-97ED-925FA0A3084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27</a:t>
            </a:fld>
            <a:endParaRPr lang="en-US"/>
          </a:p>
        </p:txBody>
      </p:sp>
      <p:sp>
        <p:nvSpPr>
          <p:cNvPr id="13" name="Content Placeholder 2">
            <a:extLst>
              <a:ext uri="{FF2B5EF4-FFF2-40B4-BE49-F238E27FC236}">
                <a16:creationId xmlns:a16="http://schemas.microsoft.com/office/drawing/2014/main" id="{E08556BC-0FC9-4456-98D5-11454A73D2C0}"/>
              </a:ext>
            </a:extLst>
          </p:cNvPr>
          <p:cNvSpPr txBox="1">
            <a:spLocks/>
          </p:cNvSpPr>
          <p:nvPr/>
        </p:nvSpPr>
        <p:spPr>
          <a:xfrm>
            <a:off x="770012" y="5151863"/>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The average payload mass carried by booster version F9 v1.1 is 2928kg</a:t>
            </a:r>
          </a:p>
          <a:p>
            <a:pPr>
              <a:lnSpc>
                <a:spcPct val="100000"/>
              </a:lnSpc>
              <a:spcBef>
                <a:spcPts val="1400"/>
              </a:spcBef>
            </a:pPr>
            <a:r>
              <a:rPr lang="en-CA" sz="1600" dirty="0">
                <a:solidFill>
                  <a:schemeClr val="accent3">
                    <a:lumMod val="25000"/>
                  </a:schemeClr>
                </a:solidFill>
                <a:latin typeface="Times New Roman" panose="02020603050405020304" pitchFamily="18" charset="0"/>
                <a:cs typeface="Times New Roman" panose="02020603050405020304" pitchFamily="18" charset="0"/>
              </a:rPr>
              <a:t>This would mean that the F9 v1.1 booster is primarily carrying smaller payloads</a:t>
            </a:r>
          </a:p>
        </p:txBody>
      </p:sp>
      <p:pic>
        <p:nvPicPr>
          <p:cNvPr id="14" name="Picture 13">
            <a:extLst>
              <a:ext uri="{FF2B5EF4-FFF2-40B4-BE49-F238E27FC236}">
                <a16:creationId xmlns:a16="http://schemas.microsoft.com/office/drawing/2014/main" id="{CF081FEA-B716-4A75-96C3-69E33159C49A}"/>
              </a:ext>
            </a:extLst>
          </p:cNvPr>
          <p:cNvPicPr>
            <a:picLocks noChangeAspect="1"/>
          </p:cNvPicPr>
          <p:nvPr/>
        </p:nvPicPr>
        <p:blipFill>
          <a:blip r:embed="rId3"/>
          <a:srcRect/>
          <a:stretch/>
        </p:blipFill>
        <p:spPr>
          <a:xfrm>
            <a:off x="2887750" y="2219904"/>
            <a:ext cx="6416500" cy="241819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Slide Number Placeholder 3">
            <a:extLst>
              <a:ext uri="{FF2B5EF4-FFF2-40B4-BE49-F238E27FC236}">
                <a16:creationId xmlns:a16="http://schemas.microsoft.com/office/drawing/2014/main" id="{5152B373-BF48-4242-9C4A-B4E05C28FBA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28</a:t>
            </a:fld>
            <a:endParaRPr lang="en-US"/>
          </a:p>
        </p:txBody>
      </p:sp>
      <p:sp>
        <p:nvSpPr>
          <p:cNvPr id="8" name="Slide Number Placeholder 3">
            <a:extLst>
              <a:ext uri="{FF2B5EF4-FFF2-40B4-BE49-F238E27FC236}">
                <a16:creationId xmlns:a16="http://schemas.microsoft.com/office/drawing/2014/main" id="{80E18E7A-8F2F-44F0-9C44-940383E3E62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28</a:t>
            </a:fld>
            <a:endParaRPr lang="en-US"/>
          </a:p>
        </p:txBody>
      </p:sp>
      <p:sp>
        <p:nvSpPr>
          <p:cNvPr id="9" name="Slide Number Placeholder 3">
            <a:extLst>
              <a:ext uri="{FF2B5EF4-FFF2-40B4-BE49-F238E27FC236}">
                <a16:creationId xmlns:a16="http://schemas.microsoft.com/office/drawing/2014/main" id="{A3F37A0B-8B7F-4ABB-814B-CF26C44D843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28</a:t>
            </a:fld>
            <a:endParaRPr lang="en-US"/>
          </a:p>
        </p:txBody>
      </p:sp>
      <p:sp>
        <p:nvSpPr>
          <p:cNvPr id="10" name="Slide Number Placeholder 3">
            <a:extLst>
              <a:ext uri="{FF2B5EF4-FFF2-40B4-BE49-F238E27FC236}">
                <a16:creationId xmlns:a16="http://schemas.microsoft.com/office/drawing/2014/main" id="{43793B8F-5696-4C11-9EE5-F198E7B16BD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28</a:t>
            </a:fld>
            <a:endParaRPr lang="en-US"/>
          </a:p>
        </p:txBody>
      </p:sp>
      <p:sp>
        <p:nvSpPr>
          <p:cNvPr id="11" name="Slide Number Placeholder 4">
            <a:extLst>
              <a:ext uri="{FF2B5EF4-FFF2-40B4-BE49-F238E27FC236}">
                <a16:creationId xmlns:a16="http://schemas.microsoft.com/office/drawing/2014/main" id="{4254E068-7D62-4213-A292-EFA518577E1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28</a:t>
            </a:fld>
            <a:endParaRPr lang="en-US"/>
          </a:p>
        </p:txBody>
      </p:sp>
      <p:sp>
        <p:nvSpPr>
          <p:cNvPr id="12" name="Slide Number Placeholder 4">
            <a:extLst>
              <a:ext uri="{FF2B5EF4-FFF2-40B4-BE49-F238E27FC236}">
                <a16:creationId xmlns:a16="http://schemas.microsoft.com/office/drawing/2014/main" id="{9C4788FA-DEFE-4695-91A1-5D2D1EAEA0A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28</a:t>
            </a:fld>
            <a:endParaRPr lang="en-US"/>
          </a:p>
        </p:txBody>
      </p:sp>
      <p:sp>
        <p:nvSpPr>
          <p:cNvPr id="13" name="Slide Number Placeholder 4">
            <a:extLst>
              <a:ext uri="{FF2B5EF4-FFF2-40B4-BE49-F238E27FC236}">
                <a16:creationId xmlns:a16="http://schemas.microsoft.com/office/drawing/2014/main" id="{A902B990-0BC2-4FD5-BFCE-1353FE5B448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28</a:t>
            </a:fld>
            <a:endParaRPr lang="en-US"/>
          </a:p>
        </p:txBody>
      </p:sp>
      <p:sp>
        <p:nvSpPr>
          <p:cNvPr id="14" name="Content Placeholder 2">
            <a:extLst>
              <a:ext uri="{FF2B5EF4-FFF2-40B4-BE49-F238E27FC236}">
                <a16:creationId xmlns:a16="http://schemas.microsoft.com/office/drawing/2014/main" id="{E62F573C-79DF-42B1-99A9-34347712E553}"/>
              </a:ext>
            </a:extLst>
          </p:cNvPr>
          <p:cNvSpPr txBox="1">
            <a:spLocks/>
          </p:cNvSpPr>
          <p:nvPr/>
        </p:nvSpPr>
        <p:spPr>
          <a:xfrm>
            <a:off x="770012" y="5151863"/>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 date when the first successful landing outcome in ground pad was achieved occurred on 2015-12-22</a:t>
            </a:r>
            <a:endParaRPr lang="en-CA" sz="16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39F30863-AF3F-4EEC-A5CD-F470BEC716F6}"/>
              </a:ext>
            </a:extLst>
          </p:cNvPr>
          <p:cNvPicPr>
            <a:picLocks noChangeAspect="1"/>
          </p:cNvPicPr>
          <p:nvPr/>
        </p:nvPicPr>
        <p:blipFill>
          <a:blip r:embed="rId3"/>
          <a:srcRect/>
          <a:stretch/>
        </p:blipFill>
        <p:spPr>
          <a:xfrm>
            <a:off x="3278807" y="2219904"/>
            <a:ext cx="5634385" cy="241819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7" name="Slide Number Placeholder 3">
            <a:extLst>
              <a:ext uri="{FF2B5EF4-FFF2-40B4-BE49-F238E27FC236}">
                <a16:creationId xmlns:a16="http://schemas.microsoft.com/office/drawing/2014/main" id="{4F23D3EE-F796-473A-AB76-4F8741B1A24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29</a:t>
            </a:fld>
            <a:endParaRPr lang="en-US"/>
          </a:p>
        </p:txBody>
      </p:sp>
      <p:sp>
        <p:nvSpPr>
          <p:cNvPr id="9" name="Slide Number Placeholder 3">
            <a:extLst>
              <a:ext uri="{FF2B5EF4-FFF2-40B4-BE49-F238E27FC236}">
                <a16:creationId xmlns:a16="http://schemas.microsoft.com/office/drawing/2014/main" id="{12A26779-FC3F-44FD-BB84-8D015DF0478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29</a:t>
            </a:fld>
            <a:endParaRPr lang="en-US"/>
          </a:p>
        </p:txBody>
      </p:sp>
      <p:sp>
        <p:nvSpPr>
          <p:cNvPr id="10" name="Slide Number Placeholder 3">
            <a:extLst>
              <a:ext uri="{FF2B5EF4-FFF2-40B4-BE49-F238E27FC236}">
                <a16:creationId xmlns:a16="http://schemas.microsoft.com/office/drawing/2014/main" id="{306ABAB5-1A12-4875-A035-C7367076853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29</a:t>
            </a:fld>
            <a:endParaRPr lang="en-US"/>
          </a:p>
        </p:txBody>
      </p:sp>
      <p:sp>
        <p:nvSpPr>
          <p:cNvPr id="11" name="Slide Number Placeholder 3">
            <a:extLst>
              <a:ext uri="{FF2B5EF4-FFF2-40B4-BE49-F238E27FC236}">
                <a16:creationId xmlns:a16="http://schemas.microsoft.com/office/drawing/2014/main" id="{CDDEF1E1-5CCB-4C57-8411-3622B7E688C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29</a:t>
            </a:fld>
            <a:endParaRPr lang="en-US"/>
          </a:p>
        </p:txBody>
      </p:sp>
      <p:sp>
        <p:nvSpPr>
          <p:cNvPr id="12" name="Slide Number Placeholder 3">
            <a:extLst>
              <a:ext uri="{FF2B5EF4-FFF2-40B4-BE49-F238E27FC236}">
                <a16:creationId xmlns:a16="http://schemas.microsoft.com/office/drawing/2014/main" id="{515DC39D-4357-4533-A29D-D9119C2D577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29</a:t>
            </a:fld>
            <a:endParaRPr lang="en-US"/>
          </a:p>
        </p:txBody>
      </p:sp>
      <p:sp>
        <p:nvSpPr>
          <p:cNvPr id="13" name="Slide Number Placeholder 4">
            <a:extLst>
              <a:ext uri="{FF2B5EF4-FFF2-40B4-BE49-F238E27FC236}">
                <a16:creationId xmlns:a16="http://schemas.microsoft.com/office/drawing/2014/main" id="{6B23B77F-AF78-4BEF-92E0-6150D6D4C9C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29</a:t>
            </a:fld>
            <a:endParaRPr lang="en-US"/>
          </a:p>
        </p:txBody>
      </p:sp>
      <p:sp>
        <p:nvSpPr>
          <p:cNvPr id="14" name="Slide Number Placeholder 4">
            <a:extLst>
              <a:ext uri="{FF2B5EF4-FFF2-40B4-BE49-F238E27FC236}">
                <a16:creationId xmlns:a16="http://schemas.microsoft.com/office/drawing/2014/main" id="{1681A350-612D-4E82-AA44-8EE4385772B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29</a:t>
            </a:fld>
            <a:endParaRPr lang="en-US"/>
          </a:p>
        </p:txBody>
      </p:sp>
      <p:sp>
        <p:nvSpPr>
          <p:cNvPr id="15" name="Slide Number Placeholder 4">
            <a:extLst>
              <a:ext uri="{FF2B5EF4-FFF2-40B4-BE49-F238E27FC236}">
                <a16:creationId xmlns:a16="http://schemas.microsoft.com/office/drawing/2014/main" id="{ABB83576-01A7-4A6A-820A-56DEAEE99B0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29</a:t>
            </a:fld>
            <a:endParaRPr lang="en-US"/>
          </a:p>
        </p:txBody>
      </p:sp>
      <p:sp>
        <p:nvSpPr>
          <p:cNvPr id="16" name="Content Placeholder 2">
            <a:extLst>
              <a:ext uri="{FF2B5EF4-FFF2-40B4-BE49-F238E27FC236}">
                <a16:creationId xmlns:a16="http://schemas.microsoft.com/office/drawing/2014/main" id="{93FE4744-6B11-49F1-9A21-3D93F058BAA9}"/>
              </a:ext>
            </a:extLst>
          </p:cNvPr>
          <p:cNvSpPr txBox="1">
            <a:spLocks/>
          </p:cNvSpPr>
          <p:nvPr/>
        </p:nvSpPr>
        <p:spPr>
          <a:xfrm>
            <a:off x="770012" y="5151863"/>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Four different booster versions achieved successful drop shop landings with payloads between 4000 and 6000 kg </a:t>
            </a:r>
            <a:endParaRPr lang="en-CA" sz="16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BC750D6-AC2A-4D07-9ACC-C2630AF1E1DC}"/>
              </a:ext>
            </a:extLst>
          </p:cNvPr>
          <p:cNvPicPr>
            <a:picLocks noChangeAspect="1"/>
          </p:cNvPicPr>
          <p:nvPr/>
        </p:nvPicPr>
        <p:blipFill>
          <a:blip r:embed="rId3"/>
          <a:srcRect/>
          <a:stretch/>
        </p:blipFill>
        <p:spPr>
          <a:xfrm>
            <a:off x="1890611" y="1844670"/>
            <a:ext cx="8410777" cy="237260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216650" y="1416205"/>
            <a:ext cx="5798057" cy="5185317"/>
          </a:xfrm>
          <a:prstGeom prst="rect">
            <a:avLst/>
          </a:prstGeom>
        </p:spPr>
        <p:txBody>
          <a:bodyPr lIns="91440" tIns="45720" rIns="91440" bIns="45720" anchor="t">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We collected data by requesting the 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Next, we used data scrapping techniques to import data from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We conducted EDA, building visualizations to interpret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SQL queries were run through python to answer business-specific questions</a:t>
            </a:r>
          </a:p>
          <a:p>
            <a:pPr lvl="1">
              <a:lnSpc>
                <a:spcPct val="100000"/>
              </a:lnSpc>
              <a:spcBef>
                <a:spcPts val="1400"/>
              </a:spcBef>
            </a:pPr>
            <a:r>
              <a:rPr lang="en-US" sz="1800" dirty="0">
                <a:solidFill>
                  <a:schemeClr val="accent3">
                    <a:lumMod val="25000"/>
                  </a:schemeClr>
                </a:solidFill>
                <a:latin typeface="Abadi" panose="020B0604020104020204" pitchFamily="34" charset="0"/>
              </a:rPr>
              <a:t>We constructed interactive maps using Folium to display the locations of specific launch sites, measure distances between the sites and major landmarks, and to add visual markers representing successes and failures</a:t>
            </a:r>
          </a:p>
          <a:p>
            <a:pPr lvl="1">
              <a:lnSpc>
                <a:spcPct val="100000"/>
              </a:lnSpc>
              <a:spcBef>
                <a:spcPts val="1400"/>
              </a:spcBef>
            </a:pPr>
            <a:r>
              <a:rPr lang="en-US" sz="1800" dirty="0">
                <a:solidFill>
                  <a:schemeClr val="accent3">
                    <a:lumMod val="25000"/>
                  </a:schemeClr>
                </a:solidFill>
                <a:latin typeface="Abadi" panose="020B0604020104020204" pitchFamily="34" charset="0"/>
              </a:rPr>
              <a:t>We then constructed an interactive dashboard, allowing users to drill down into the data and retrieve relevant information for business decisions</a:t>
            </a:r>
          </a:p>
          <a:p>
            <a:pPr lvl="1">
              <a:lnSpc>
                <a:spcPct val="100000"/>
              </a:lnSpc>
              <a:spcBef>
                <a:spcPts val="1400"/>
              </a:spcBef>
            </a:pPr>
            <a:r>
              <a:rPr lang="en-US" sz="1800" dirty="0">
                <a:solidFill>
                  <a:schemeClr val="accent3">
                    <a:lumMod val="25000"/>
                  </a:schemeClr>
                </a:solidFill>
                <a:latin typeface="Abadi" panose="020B0604020104020204" pitchFamily="34" charset="0"/>
              </a:rPr>
              <a:t>We then performed Logistic regression on the data and constructed confusion matrices to visualize True Positives and Negatives and False Positives and Negatives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6" name="Content Placeholder 2">
            <a:extLst>
              <a:ext uri="{FF2B5EF4-FFF2-40B4-BE49-F238E27FC236}">
                <a16:creationId xmlns:a16="http://schemas.microsoft.com/office/drawing/2014/main" id="{A648C403-A361-4FEF-AB62-58B59D6D5459}"/>
              </a:ext>
            </a:extLst>
          </p:cNvPr>
          <p:cNvSpPr txBox="1">
            <a:spLocks/>
          </p:cNvSpPr>
          <p:nvPr/>
        </p:nvSpPr>
        <p:spPr>
          <a:xfrm>
            <a:off x="6096000" y="1416204"/>
            <a:ext cx="5798057" cy="518531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900" dirty="0">
                <a:solidFill>
                  <a:schemeClr val="accent3">
                    <a:lumMod val="25000"/>
                  </a:schemeClr>
                </a:solidFill>
                <a:latin typeface="Abadi" panose="020B0604020104020204" pitchFamily="34" charset="0"/>
              </a:rPr>
              <a:t>Summary of Results</a:t>
            </a:r>
          </a:p>
          <a:p>
            <a:pPr lvl="1">
              <a:lnSpc>
                <a:spcPct val="100000"/>
              </a:lnSpc>
              <a:spcBef>
                <a:spcPts val="1400"/>
              </a:spcBef>
            </a:pPr>
            <a:r>
              <a:rPr lang="en-US" sz="1500" dirty="0">
                <a:solidFill>
                  <a:schemeClr val="accent3">
                    <a:lumMod val="25000"/>
                  </a:schemeClr>
                </a:solidFill>
                <a:latin typeface="Abadi" panose="020B0604020104020204" pitchFamily="34" charset="0"/>
              </a:rPr>
              <a:t>A year-over-year increase in success rates</a:t>
            </a:r>
          </a:p>
          <a:p>
            <a:pPr lvl="1">
              <a:lnSpc>
                <a:spcPct val="100000"/>
              </a:lnSpc>
              <a:spcBef>
                <a:spcPts val="1400"/>
              </a:spcBef>
            </a:pPr>
            <a:r>
              <a:rPr lang="en-US" sz="1500" dirty="0">
                <a:solidFill>
                  <a:schemeClr val="accent3">
                    <a:lumMod val="25000"/>
                  </a:schemeClr>
                </a:solidFill>
                <a:latin typeface="Abadi" panose="020B0604020104020204" pitchFamily="34" charset="0"/>
              </a:rPr>
              <a:t>A linear relationship between success rates and years indicates that the company is improving its techniques, technology or other factors leading to the improvement over time</a:t>
            </a:r>
          </a:p>
          <a:p>
            <a:pPr lvl="1">
              <a:lnSpc>
                <a:spcPct val="100000"/>
              </a:lnSpc>
              <a:spcBef>
                <a:spcPts val="1400"/>
              </a:spcBef>
            </a:pPr>
            <a:r>
              <a:rPr lang="en-US" sz="1500" dirty="0">
                <a:solidFill>
                  <a:schemeClr val="accent3">
                    <a:lumMod val="25000"/>
                  </a:schemeClr>
                </a:solidFill>
                <a:latin typeface="Abadi" panose="020B0604020104020204" pitchFamily="34" charset="0"/>
              </a:rPr>
              <a:t>KSC LC-39A had the most successful launches from all sites</a:t>
            </a:r>
          </a:p>
          <a:p>
            <a:pPr lvl="1">
              <a:lnSpc>
                <a:spcPct val="100000"/>
              </a:lnSpc>
              <a:spcBef>
                <a:spcPts val="1400"/>
              </a:spcBef>
            </a:pPr>
            <a:r>
              <a:rPr lang="en-US" sz="1500" dirty="0">
                <a:solidFill>
                  <a:schemeClr val="accent3">
                    <a:lumMod val="25000"/>
                  </a:schemeClr>
                </a:solidFill>
                <a:latin typeface="Abadi" panose="020B0604020104020204" pitchFamily="34" charset="0"/>
              </a:rPr>
              <a:t>There is a higher success rate when the payloads are lighter, generally speaking </a:t>
            </a:r>
          </a:p>
          <a:p>
            <a:pPr lvl="1">
              <a:lnSpc>
                <a:spcPct val="100000"/>
              </a:lnSpc>
              <a:spcBef>
                <a:spcPts val="1400"/>
              </a:spcBef>
            </a:pPr>
            <a:r>
              <a:rPr lang="en-US" sz="1500" dirty="0">
                <a:solidFill>
                  <a:schemeClr val="accent3">
                    <a:lumMod val="25000"/>
                  </a:schemeClr>
                </a:solidFill>
                <a:latin typeface="Abadi" panose="020B0604020104020204" pitchFamily="34" charset="0"/>
              </a:rPr>
              <a:t>The Decision Tree Classifier was the best model, with an 87.5% accuracy score</a:t>
            </a:r>
          </a:p>
          <a:p>
            <a:pPr lvl="1">
              <a:lnSpc>
                <a:spcPct val="100000"/>
              </a:lnSpc>
              <a:spcBef>
                <a:spcPts val="1400"/>
              </a:spcBef>
            </a:pPr>
            <a:r>
              <a:rPr lang="en-US" sz="1500" dirty="0">
                <a:solidFill>
                  <a:schemeClr val="accent3">
                    <a:lumMod val="25000"/>
                  </a:schemeClr>
                </a:solidFill>
                <a:latin typeface="Abadi" panose="020B0604020104020204" pitchFamily="34" charset="0"/>
              </a:rPr>
              <a:t>Accuracy was improved to 94.4% after hyperparameter tuning</a:t>
            </a:r>
          </a:p>
          <a:p>
            <a:pPr lvl="1">
              <a:lnSpc>
                <a:spcPct val="100000"/>
              </a:lnSpc>
              <a:spcBef>
                <a:spcPts val="1400"/>
              </a:spcBef>
            </a:pPr>
            <a:r>
              <a:rPr lang="en-US" sz="1500" dirty="0">
                <a:solidFill>
                  <a:schemeClr val="accent3">
                    <a:lumMod val="25000"/>
                  </a:schemeClr>
                </a:solidFill>
                <a:latin typeface="Abadi" panose="020B0604020104020204" pitchFamily="34" charset="0"/>
              </a:rPr>
              <a:t>The model resulted in zero False Negatives and 1 False Positive</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Slide Number Placeholder 3">
            <a:extLst>
              <a:ext uri="{FF2B5EF4-FFF2-40B4-BE49-F238E27FC236}">
                <a16:creationId xmlns:a16="http://schemas.microsoft.com/office/drawing/2014/main" id="{7BB21C3D-81B4-4F68-B8AE-368A71BB2B3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sp>
        <p:nvSpPr>
          <p:cNvPr id="8" name="Slide Number Placeholder 3">
            <a:extLst>
              <a:ext uri="{FF2B5EF4-FFF2-40B4-BE49-F238E27FC236}">
                <a16:creationId xmlns:a16="http://schemas.microsoft.com/office/drawing/2014/main" id="{A9B5EA24-BA38-4C9D-A64E-797CB7CCE9F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sp>
        <p:nvSpPr>
          <p:cNvPr id="9" name="Slide Number Placeholder 3">
            <a:extLst>
              <a:ext uri="{FF2B5EF4-FFF2-40B4-BE49-F238E27FC236}">
                <a16:creationId xmlns:a16="http://schemas.microsoft.com/office/drawing/2014/main" id="{BF28545E-96B6-49D0-9A43-D7F2BFC9631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sp>
        <p:nvSpPr>
          <p:cNvPr id="10" name="Slide Number Placeholder 3">
            <a:extLst>
              <a:ext uri="{FF2B5EF4-FFF2-40B4-BE49-F238E27FC236}">
                <a16:creationId xmlns:a16="http://schemas.microsoft.com/office/drawing/2014/main" id="{E09109A5-267E-45D8-AC6B-D34E50B1638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sp>
        <p:nvSpPr>
          <p:cNvPr id="11" name="Slide Number Placeholder 3">
            <a:extLst>
              <a:ext uri="{FF2B5EF4-FFF2-40B4-BE49-F238E27FC236}">
                <a16:creationId xmlns:a16="http://schemas.microsoft.com/office/drawing/2014/main" id="{D3859DAC-4C55-46E8-BB96-5B2F2AA0622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sp>
        <p:nvSpPr>
          <p:cNvPr id="12" name="Slide Number Placeholder 3">
            <a:extLst>
              <a:ext uri="{FF2B5EF4-FFF2-40B4-BE49-F238E27FC236}">
                <a16:creationId xmlns:a16="http://schemas.microsoft.com/office/drawing/2014/main" id="{7C68921C-BBAE-42C3-A741-911E3170409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sp>
        <p:nvSpPr>
          <p:cNvPr id="13" name="Slide Number Placeholder 4">
            <a:extLst>
              <a:ext uri="{FF2B5EF4-FFF2-40B4-BE49-F238E27FC236}">
                <a16:creationId xmlns:a16="http://schemas.microsoft.com/office/drawing/2014/main" id="{A7EBA03B-8842-4E4A-8B6B-2D3AC6424A5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sp>
        <p:nvSpPr>
          <p:cNvPr id="14" name="Slide Number Placeholder 4">
            <a:extLst>
              <a:ext uri="{FF2B5EF4-FFF2-40B4-BE49-F238E27FC236}">
                <a16:creationId xmlns:a16="http://schemas.microsoft.com/office/drawing/2014/main" id="{9B16C12F-B2EF-469D-8D17-8B1A82DE710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sp>
        <p:nvSpPr>
          <p:cNvPr id="15" name="Slide Number Placeholder 4">
            <a:extLst>
              <a:ext uri="{FF2B5EF4-FFF2-40B4-BE49-F238E27FC236}">
                <a16:creationId xmlns:a16="http://schemas.microsoft.com/office/drawing/2014/main" id="{DD9F8D48-31D8-4D0F-90BC-00DEBF2BBC5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30</a:t>
            </a:fld>
            <a:endParaRPr lang="en-US"/>
          </a:p>
        </p:txBody>
      </p:sp>
      <p:sp>
        <p:nvSpPr>
          <p:cNvPr id="16" name="Content Placeholder 2">
            <a:extLst>
              <a:ext uri="{FF2B5EF4-FFF2-40B4-BE49-F238E27FC236}">
                <a16:creationId xmlns:a16="http://schemas.microsoft.com/office/drawing/2014/main" id="{4CAC4F93-D536-4425-99D9-F6EDE985FD77}"/>
              </a:ext>
            </a:extLst>
          </p:cNvPr>
          <p:cNvSpPr txBox="1">
            <a:spLocks/>
          </p:cNvSpPr>
          <p:nvPr/>
        </p:nvSpPr>
        <p:spPr>
          <a:xfrm>
            <a:off x="770012" y="5151863"/>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There have been 100 successful missions </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There has been only 1 failed mission</a:t>
            </a:r>
            <a:endParaRPr lang="en-CA" sz="16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5685275A-6BB2-437C-856D-3FA4C0514384}"/>
              </a:ext>
            </a:extLst>
          </p:cNvPr>
          <p:cNvPicPr>
            <a:picLocks noChangeAspect="1"/>
          </p:cNvPicPr>
          <p:nvPr/>
        </p:nvPicPr>
        <p:blipFill>
          <a:blip r:embed="rId3"/>
          <a:srcRect/>
          <a:stretch/>
        </p:blipFill>
        <p:spPr>
          <a:xfrm>
            <a:off x="3780263" y="1674283"/>
            <a:ext cx="3757257" cy="309203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Slide Number Placeholder 3">
            <a:extLst>
              <a:ext uri="{FF2B5EF4-FFF2-40B4-BE49-F238E27FC236}">
                <a16:creationId xmlns:a16="http://schemas.microsoft.com/office/drawing/2014/main" id="{589EEB96-AA5E-4216-8B43-6F199A11D47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a:p>
        </p:txBody>
      </p:sp>
      <p:sp>
        <p:nvSpPr>
          <p:cNvPr id="8" name="Slide Number Placeholder 3">
            <a:extLst>
              <a:ext uri="{FF2B5EF4-FFF2-40B4-BE49-F238E27FC236}">
                <a16:creationId xmlns:a16="http://schemas.microsoft.com/office/drawing/2014/main" id="{26B5A2E6-658F-4EF3-811F-74ABBF483DB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a:p>
        </p:txBody>
      </p:sp>
      <p:sp>
        <p:nvSpPr>
          <p:cNvPr id="9" name="Slide Number Placeholder 3">
            <a:extLst>
              <a:ext uri="{FF2B5EF4-FFF2-40B4-BE49-F238E27FC236}">
                <a16:creationId xmlns:a16="http://schemas.microsoft.com/office/drawing/2014/main" id="{3EA47DA4-021D-4675-B813-97D9A8B4FF2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a:p>
        </p:txBody>
      </p:sp>
      <p:sp>
        <p:nvSpPr>
          <p:cNvPr id="10" name="Slide Number Placeholder 3">
            <a:extLst>
              <a:ext uri="{FF2B5EF4-FFF2-40B4-BE49-F238E27FC236}">
                <a16:creationId xmlns:a16="http://schemas.microsoft.com/office/drawing/2014/main" id="{7F44C9EC-9952-48CA-A36B-C6E39C56C1D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a:p>
        </p:txBody>
      </p:sp>
      <p:sp>
        <p:nvSpPr>
          <p:cNvPr id="11" name="Slide Number Placeholder 3">
            <a:extLst>
              <a:ext uri="{FF2B5EF4-FFF2-40B4-BE49-F238E27FC236}">
                <a16:creationId xmlns:a16="http://schemas.microsoft.com/office/drawing/2014/main" id="{97EBFA7D-0056-4110-9877-0B032072A08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a:p>
        </p:txBody>
      </p:sp>
      <p:sp>
        <p:nvSpPr>
          <p:cNvPr id="12" name="Slide Number Placeholder 3">
            <a:extLst>
              <a:ext uri="{FF2B5EF4-FFF2-40B4-BE49-F238E27FC236}">
                <a16:creationId xmlns:a16="http://schemas.microsoft.com/office/drawing/2014/main" id="{7965346B-6846-4AD2-8A99-502EAF84586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a:p>
        </p:txBody>
      </p:sp>
      <p:sp>
        <p:nvSpPr>
          <p:cNvPr id="13" name="Slide Number Placeholder 3">
            <a:extLst>
              <a:ext uri="{FF2B5EF4-FFF2-40B4-BE49-F238E27FC236}">
                <a16:creationId xmlns:a16="http://schemas.microsoft.com/office/drawing/2014/main" id="{7A1A14B7-79DB-4842-8CAB-CDB6C163234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a:p>
        </p:txBody>
      </p:sp>
      <p:sp>
        <p:nvSpPr>
          <p:cNvPr id="14" name="Slide Number Placeholder 4">
            <a:extLst>
              <a:ext uri="{FF2B5EF4-FFF2-40B4-BE49-F238E27FC236}">
                <a16:creationId xmlns:a16="http://schemas.microsoft.com/office/drawing/2014/main" id="{320C56DC-1DE5-4B26-899F-414472953F1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a:p>
        </p:txBody>
      </p:sp>
      <p:sp>
        <p:nvSpPr>
          <p:cNvPr id="15" name="Slide Number Placeholder 4">
            <a:extLst>
              <a:ext uri="{FF2B5EF4-FFF2-40B4-BE49-F238E27FC236}">
                <a16:creationId xmlns:a16="http://schemas.microsoft.com/office/drawing/2014/main" id="{B51B8F47-D7E1-42D1-8E27-76A008A7E60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a:p>
        </p:txBody>
      </p:sp>
      <p:sp>
        <p:nvSpPr>
          <p:cNvPr id="16" name="Slide Number Placeholder 4">
            <a:extLst>
              <a:ext uri="{FF2B5EF4-FFF2-40B4-BE49-F238E27FC236}">
                <a16:creationId xmlns:a16="http://schemas.microsoft.com/office/drawing/2014/main" id="{5F6B3E9E-2A5F-4EB5-BB90-DB7683B0C1B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31</a:t>
            </a:fld>
            <a:endParaRPr lang="en-US"/>
          </a:p>
        </p:txBody>
      </p:sp>
      <p:sp>
        <p:nvSpPr>
          <p:cNvPr id="17" name="Content Placeholder 2">
            <a:extLst>
              <a:ext uri="{FF2B5EF4-FFF2-40B4-BE49-F238E27FC236}">
                <a16:creationId xmlns:a16="http://schemas.microsoft.com/office/drawing/2014/main" id="{92E7B44A-132D-48D8-ADC7-D35AE4EF1B90}"/>
              </a:ext>
            </a:extLst>
          </p:cNvPr>
          <p:cNvSpPr txBox="1">
            <a:spLocks/>
          </p:cNvSpPr>
          <p:nvPr/>
        </p:nvSpPr>
        <p:spPr>
          <a:xfrm>
            <a:off x="770012" y="5151863"/>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A partial list of distinct booster versions which have carried the maximum payload (15,550kg) </a:t>
            </a:r>
          </a:p>
          <a:p>
            <a:pPr>
              <a:lnSpc>
                <a:spcPct val="100000"/>
              </a:lnSpc>
              <a:spcBef>
                <a:spcPts val="1400"/>
              </a:spcBef>
            </a:pPr>
            <a:r>
              <a:rPr lang="en-US" sz="1600" dirty="0">
                <a:solidFill>
                  <a:schemeClr val="accent3">
                    <a:lumMod val="25000"/>
                  </a:schemeClr>
                </a:solidFill>
                <a:latin typeface="Times New Roman" panose="02020603050405020304" pitchFamily="18" charset="0"/>
                <a:cs typeface="Times New Roman" panose="02020603050405020304" pitchFamily="18" charset="0"/>
              </a:rPr>
              <a:t>By inserting the code: count(distinct </a:t>
            </a:r>
            <a:r>
              <a:rPr lang="en-US" sz="1600" dirty="0" err="1">
                <a:solidFill>
                  <a:schemeClr val="accent3">
                    <a:lumMod val="25000"/>
                  </a:schemeClr>
                </a:solidFill>
                <a:latin typeface="Times New Roman" panose="02020603050405020304" pitchFamily="18" charset="0"/>
                <a:cs typeface="Times New Roman" panose="02020603050405020304" pitchFamily="18" charset="0"/>
              </a:rPr>
              <a:t>booster_version</a:t>
            </a:r>
            <a:r>
              <a:rPr lang="en-US" sz="1600" dirty="0">
                <a:solidFill>
                  <a:schemeClr val="accent3">
                    <a:lumMod val="25000"/>
                  </a:schemeClr>
                </a:solidFill>
                <a:latin typeface="Times New Roman" panose="02020603050405020304" pitchFamily="18" charset="0"/>
                <a:cs typeface="Times New Roman" panose="02020603050405020304" pitchFamily="18" charset="0"/>
              </a:rPr>
              <a:t>) we can see that there are 97 distinct boosters which have carried the maximum payload</a:t>
            </a:r>
            <a:endParaRPr lang="en-CA" sz="1600" dirty="0">
              <a:solidFill>
                <a:schemeClr val="accent3">
                  <a:lumMod val="25000"/>
                </a:schemeClr>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9892366D-2B6B-4970-811C-490C2F6A6A75}"/>
              </a:ext>
            </a:extLst>
          </p:cNvPr>
          <p:cNvPicPr>
            <a:picLocks noChangeAspect="1"/>
          </p:cNvPicPr>
          <p:nvPr/>
        </p:nvPicPr>
        <p:blipFill>
          <a:blip r:embed="rId3"/>
          <a:srcRect/>
          <a:stretch/>
        </p:blipFill>
        <p:spPr>
          <a:xfrm>
            <a:off x="2319454" y="1562510"/>
            <a:ext cx="6395317" cy="317481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Slide Number Placeholder 3">
            <a:extLst>
              <a:ext uri="{FF2B5EF4-FFF2-40B4-BE49-F238E27FC236}">
                <a16:creationId xmlns:a16="http://schemas.microsoft.com/office/drawing/2014/main" id="{0BF1F9B7-A892-44CD-B80C-41686BAD580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dirty="0"/>
          </a:p>
        </p:txBody>
      </p:sp>
      <p:sp>
        <p:nvSpPr>
          <p:cNvPr id="8" name="Slide Number Placeholder 3">
            <a:extLst>
              <a:ext uri="{FF2B5EF4-FFF2-40B4-BE49-F238E27FC236}">
                <a16:creationId xmlns:a16="http://schemas.microsoft.com/office/drawing/2014/main" id="{58170C52-96F2-4677-8511-805391B0FB7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9" name="Slide Number Placeholder 3">
            <a:extLst>
              <a:ext uri="{FF2B5EF4-FFF2-40B4-BE49-F238E27FC236}">
                <a16:creationId xmlns:a16="http://schemas.microsoft.com/office/drawing/2014/main" id="{CBFAB185-4E25-46B4-A1D6-681D3034AB2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10" name="Slide Number Placeholder 3">
            <a:extLst>
              <a:ext uri="{FF2B5EF4-FFF2-40B4-BE49-F238E27FC236}">
                <a16:creationId xmlns:a16="http://schemas.microsoft.com/office/drawing/2014/main" id="{9D6ACB20-AD76-487D-B1F4-A012C0BF9FB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11" name="Slide Number Placeholder 3">
            <a:extLst>
              <a:ext uri="{FF2B5EF4-FFF2-40B4-BE49-F238E27FC236}">
                <a16:creationId xmlns:a16="http://schemas.microsoft.com/office/drawing/2014/main" id="{E5A19C13-1736-4A0D-BF35-FE38B8FDD6C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12" name="Slide Number Placeholder 3">
            <a:extLst>
              <a:ext uri="{FF2B5EF4-FFF2-40B4-BE49-F238E27FC236}">
                <a16:creationId xmlns:a16="http://schemas.microsoft.com/office/drawing/2014/main" id="{D82575F2-8D9A-40DA-898B-FDB63308D2B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13" name="Slide Number Placeholder 3">
            <a:extLst>
              <a:ext uri="{FF2B5EF4-FFF2-40B4-BE49-F238E27FC236}">
                <a16:creationId xmlns:a16="http://schemas.microsoft.com/office/drawing/2014/main" id="{06D7A3DB-28EC-42FE-B35F-7949983F389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14" name="Slide Number Placeholder 3">
            <a:extLst>
              <a:ext uri="{FF2B5EF4-FFF2-40B4-BE49-F238E27FC236}">
                <a16:creationId xmlns:a16="http://schemas.microsoft.com/office/drawing/2014/main" id="{DC47D4D0-C03C-41A1-BD8E-F983B403F86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15" name="Slide Number Placeholder 4">
            <a:extLst>
              <a:ext uri="{FF2B5EF4-FFF2-40B4-BE49-F238E27FC236}">
                <a16:creationId xmlns:a16="http://schemas.microsoft.com/office/drawing/2014/main" id="{EB058C7D-EE15-4909-95C3-F1833F72FD1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16" name="Slide Number Placeholder 4">
            <a:extLst>
              <a:ext uri="{FF2B5EF4-FFF2-40B4-BE49-F238E27FC236}">
                <a16:creationId xmlns:a16="http://schemas.microsoft.com/office/drawing/2014/main" id="{18552917-38FC-4A31-95E8-41D9896551E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17" name="Slide Number Placeholder 4">
            <a:extLst>
              <a:ext uri="{FF2B5EF4-FFF2-40B4-BE49-F238E27FC236}">
                <a16:creationId xmlns:a16="http://schemas.microsoft.com/office/drawing/2014/main" id="{67C2BFD0-C37D-47A7-8471-FD9BD93E7BB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32</a:t>
            </a:fld>
            <a:endParaRPr lang="en-US"/>
          </a:p>
        </p:txBody>
      </p:sp>
      <p:sp>
        <p:nvSpPr>
          <p:cNvPr id="18" name="Content Placeholder 2">
            <a:extLst>
              <a:ext uri="{FF2B5EF4-FFF2-40B4-BE49-F238E27FC236}">
                <a16:creationId xmlns:a16="http://schemas.microsoft.com/office/drawing/2014/main" id="{0E5B104D-8D62-4E6C-89EE-F7FAE6BBAD9E}"/>
              </a:ext>
            </a:extLst>
          </p:cNvPr>
          <p:cNvSpPr txBox="1">
            <a:spLocks/>
          </p:cNvSpPr>
          <p:nvPr/>
        </p:nvSpPr>
        <p:spPr>
          <a:xfrm>
            <a:off x="770012" y="5151863"/>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The failed landing outcomes in drone ship, their booster versions, and launch site names for in year 2015 is listed above</a:t>
            </a:r>
          </a:p>
        </p:txBody>
      </p:sp>
      <p:pic>
        <p:nvPicPr>
          <p:cNvPr id="19" name="Picture 18">
            <a:extLst>
              <a:ext uri="{FF2B5EF4-FFF2-40B4-BE49-F238E27FC236}">
                <a16:creationId xmlns:a16="http://schemas.microsoft.com/office/drawing/2014/main" id="{9D8F3851-DBE0-490A-BDDF-A221BBEE607E}"/>
              </a:ext>
            </a:extLst>
          </p:cNvPr>
          <p:cNvPicPr>
            <a:picLocks noChangeAspect="1"/>
          </p:cNvPicPr>
          <p:nvPr/>
        </p:nvPicPr>
        <p:blipFill>
          <a:blip r:embed="rId3"/>
          <a:srcRect/>
          <a:stretch/>
        </p:blipFill>
        <p:spPr>
          <a:xfrm>
            <a:off x="2319454" y="2085252"/>
            <a:ext cx="6395317" cy="212933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Slide Number Placeholder 3">
            <a:extLst>
              <a:ext uri="{FF2B5EF4-FFF2-40B4-BE49-F238E27FC236}">
                <a16:creationId xmlns:a16="http://schemas.microsoft.com/office/drawing/2014/main" id="{6D57CD66-9CCC-47A9-852A-4DAA9D2B653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dirty="0"/>
          </a:p>
        </p:txBody>
      </p:sp>
      <p:sp>
        <p:nvSpPr>
          <p:cNvPr id="8" name="Slide Number Placeholder 3">
            <a:extLst>
              <a:ext uri="{FF2B5EF4-FFF2-40B4-BE49-F238E27FC236}">
                <a16:creationId xmlns:a16="http://schemas.microsoft.com/office/drawing/2014/main" id="{5A67FA21-24F2-4A9B-8F3B-75581A83F15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dirty="0"/>
          </a:p>
        </p:txBody>
      </p:sp>
      <p:sp>
        <p:nvSpPr>
          <p:cNvPr id="9" name="Slide Number Placeholder 3">
            <a:extLst>
              <a:ext uri="{FF2B5EF4-FFF2-40B4-BE49-F238E27FC236}">
                <a16:creationId xmlns:a16="http://schemas.microsoft.com/office/drawing/2014/main" id="{C68A6345-8D13-420B-91FE-1309AF786CF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a:p>
        </p:txBody>
      </p:sp>
      <p:sp>
        <p:nvSpPr>
          <p:cNvPr id="10" name="Slide Number Placeholder 3">
            <a:extLst>
              <a:ext uri="{FF2B5EF4-FFF2-40B4-BE49-F238E27FC236}">
                <a16:creationId xmlns:a16="http://schemas.microsoft.com/office/drawing/2014/main" id="{4A1320F8-0EFC-46E1-B84A-0F8738E5C23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a:p>
        </p:txBody>
      </p:sp>
      <p:sp>
        <p:nvSpPr>
          <p:cNvPr id="11" name="Slide Number Placeholder 3">
            <a:extLst>
              <a:ext uri="{FF2B5EF4-FFF2-40B4-BE49-F238E27FC236}">
                <a16:creationId xmlns:a16="http://schemas.microsoft.com/office/drawing/2014/main" id="{B8E3A198-BFF9-4427-B4E3-FCBBBE60ABC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a:p>
        </p:txBody>
      </p:sp>
      <p:sp>
        <p:nvSpPr>
          <p:cNvPr id="12" name="Slide Number Placeholder 3">
            <a:extLst>
              <a:ext uri="{FF2B5EF4-FFF2-40B4-BE49-F238E27FC236}">
                <a16:creationId xmlns:a16="http://schemas.microsoft.com/office/drawing/2014/main" id="{5A8EE62C-6F80-4883-B7D9-C92AC3EA252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a:p>
        </p:txBody>
      </p:sp>
      <p:sp>
        <p:nvSpPr>
          <p:cNvPr id="13" name="Slide Number Placeholder 3">
            <a:extLst>
              <a:ext uri="{FF2B5EF4-FFF2-40B4-BE49-F238E27FC236}">
                <a16:creationId xmlns:a16="http://schemas.microsoft.com/office/drawing/2014/main" id="{B29B2DD0-A784-4747-BD0C-BFF940F111E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a:p>
        </p:txBody>
      </p:sp>
      <p:sp>
        <p:nvSpPr>
          <p:cNvPr id="14" name="Slide Number Placeholder 3">
            <a:extLst>
              <a:ext uri="{FF2B5EF4-FFF2-40B4-BE49-F238E27FC236}">
                <a16:creationId xmlns:a16="http://schemas.microsoft.com/office/drawing/2014/main" id="{9B346016-9CF9-442E-BA0C-2C4008320AE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a:p>
        </p:txBody>
      </p:sp>
      <p:sp>
        <p:nvSpPr>
          <p:cNvPr id="15" name="Slide Number Placeholder 3">
            <a:extLst>
              <a:ext uri="{FF2B5EF4-FFF2-40B4-BE49-F238E27FC236}">
                <a16:creationId xmlns:a16="http://schemas.microsoft.com/office/drawing/2014/main" id="{85FFF7DF-26A1-4E5F-90B2-8E4DD0FC51A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a:p>
        </p:txBody>
      </p:sp>
      <p:sp>
        <p:nvSpPr>
          <p:cNvPr id="16" name="Slide Number Placeholder 4">
            <a:extLst>
              <a:ext uri="{FF2B5EF4-FFF2-40B4-BE49-F238E27FC236}">
                <a16:creationId xmlns:a16="http://schemas.microsoft.com/office/drawing/2014/main" id="{ED05FBAD-AD98-4C8F-83DB-2DE4C39C617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a:p>
        </p:txBody>
      </p:sp>
      <p:sp>
        <p:nvSpPr>
          <p:cNvPr id="17" name="Slide Number Placeholder 4">
            <a:extLst>
              <a:ext uri="{FF2B5EF4-FFF2-40B4-BE49-F238E27FC236}">
                <a16:creationId xmlns:a16="http://schemas.microsoft.com/office/drawing/2014/main" id="{EE18D2BC-122F-455D-8785-9F9A885E8E8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a:p>
        </p:txBody>
      </p:sp>
      <p:sp>
        <p:nvSpPr>
          <p:cNvPr id="18" name="Slide Number Placeholder 4">
            <a:extLst>
              <a:ext uri="{FF2B5EF4-FFF2-40B4-BE49-F238E27FC236}">
                <a16:creationId xmlns:a16="http://schemas.microsoft.com/office/drawing/2014/main" id="{4A732BF8-1BCB-465D-BA63-465FD40E5D4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33</a:t>
            </a:fld>
            <a:endParaRPr lang="en-US"/>
          </a:p>
        </p:txBody>
      </p:sp>
      <p:sp>
        <p:nvSpPr>
          <p:cNvPr id="19" name="Content Placeholder 2">
            <a:extLst>
              <a:ext uri="{FF2B5EF4-FFF2-40B4-BE49-F238E27FC236}">
                <a16:creationId xmlns:a16="http://schemas.microsoft.com/office/drawing/2014/main" id="{932BF85F-44D8-428E-A2EE-12087CD89D7C}"/>
              </a:ext>
            </a:extLst>
          </p:cNvPr>
          <p:cNvSpPr txBox="1">
            <a:spLocks/>
          </p:cNvSpPr>
          <p:nvPr/>
        </p:nvSpPr>
        <p:spPr>
          <a:xfrm>
            <a:off x="770012" y="5389245"/>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The above list is a ranked count of landing outcomes (such as Failure (drone ship) or Success (ground pad)) between the date 2010-06-04 and 2017-03-20 in descending order</a:t>
            </a:r>
          </a:p>
        </p:txBody>
      </p:sp>
      <p:pic>
        <p:nvPicPr>
          <p:cNvPr id="20" name="Picture 19">
            <a:extLst>
              <a:ext uri="{FF2B5EF4-FFF2-40B4-BE49-F238E27FC236}">
                <a16:creationId xmlns:a16="http://schemas.microsoft.com/office/drawing/2014/main" id="{5BE5A353-8822-4167-8BAE-FF01DDF1B2E8}"/>
              </a:ext>
            </a:extLst>
          </p:cNvPr>
          <p:cNvPicPr>
            <a:picLocks noChangeAspect="1"/>
          </p:cNvPicPr>
          <p:nvPr/>
        </p:nvPicPr>
        <p:blipFill>
          <a:blip r:embed="rId3"/>
          <a:srcRect/>
          <a:stretch/>
        </p:blipFill>
        <p:spPr>
          <a:xfrm>
            <a:off x="2071445" y="1427330"/>
            <a:ext cx="7912732" cy="372453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6" name="Slide Number Placeholder 3">
            <a:extLst>
              <a:ext uri="{FF2B5EF4-FFF2-40B4-BE49-F238E27FC236}">
                <a16:creationId xmlns:a16="http://schemas.microsoft.com/office/drawing/2014/main" id="{7AB8F05F-5835-492B-A65B-D0B45BE43DC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dirty="0"/>
          </a:p>
        </p:txBody>
      </p:sp>
      <p:sp>
        <p:nvSpPr>
          <p:cNvPr id="7" name="Slide Number Placeholder 3">
            <a:extLst>
              <a:ext uri="{FF2B5EF4-FFF2-40B4-BE49-F238E27FC236}">
                <a16:creationId xmlns:a16="http://schemas.microsoft.com/office/drawing/2014/main" id="{CDB46FFD-0926-4CBC-B5F5-ABD9318A4CA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dirty="0"/>
          </a:p>
        </p:txBody>
      </p:sp>
      <p:sp>
        <p:nvSpPr>
          <p:cNvPr id="8" name="Slide Number Placeholder 3">
            <a:extLst>
              <a:ext uri="{FF2B5EF4-FFF2-40B4-BE49-F238E27FC236}">
                <a16:creationId xmlns:a16="http://schemas.microsoft.com/office/drawing/2014/main" id="{24A531BC-9640-4A4C-A006-D23C4F38DA6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dirty="0"/>
          </a:p>
        </p:txBody>
      </p:sp>
      <p:sp>
        <p:nvSpPr>
          <p:cNvPr id="9" name="Slide Number Placeholder 3">
            <a:extLst>
              <a:ext uri="{FF2B5EF4-FFF2-40B4-BE49-F238E27FC236}">
                <a16:creationId xmlns:a16="http://schemas.microsoft.com/office/drawing/2014/main" id="{0F4D9EB6-46FB-44BB-AB79-A041CA53E98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a:p>
        </p:txBody>
      </p:sp>
      <p:sp>
        <p:nvSpPr>
          <p:cNvPr id="10" name="Slide Number Placeholder 3">
            <a:extLst>
              <a:ext uri="{FF2B5EF4-FFF2-40B4-BE49-F238E27FC236}">
                <a16:creationId xmlns:a16="http://schemas.microsoft.com/office/drawing/2014/main" id="{6A12DFAF-AB68-4FC5-A130-BFD131D4321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a:p>
        </p:txBody>
      </p:sp>
      <p:sp>
        <p:nvSpPr>
          <p:cNvPr id="11" name="Slide Number Placeholder 3">
            <a:extLst>
              <a:ext uri="{FF2B5EF4-FFF2-40B4-BE49-F238E27FC236}">
                <a16:creationId xmlns:a16="http://schemas.microsoft.com/office/drawing/2014/main" id="{A32DC878-3D85-49C9-A545-8864C0C37D4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a:p>
        </p:txBody>
      </p:sp>
      <p:sp>
        <p:nvSpPr>
          <p:cNvPr id="12" name="Slide Number Placeholder 3">
            <a:extLst>
              <a:ext uri="{FF2B5EF4-FFF2-40B4-BE49-F238E27FC236}">
                <a16:creationId xmlns:a16="http://schemas.microsoft.com/office/drawing/2014/main" id="{5E8F0862-5D66-4380-B8A9-A88DDCC5CD5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a:p>
        </p:txBody>
      </p:sp>
      <p:sp>
        <p:nvSpPr>
          <p:cNvPr id="13" name="Slide Number Placeholder 3">
            <a:extLst>
              <a:ext uri="{FF2B5EF4-FFF2-40B4-BE49-F238E27FC236}">
                <a16:creationId xmlns:a16="http://schemas.microsoft.com/office/drawing/2014/main" id="{97709AC8-CE72-4433-880A-AF2A74260DF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a:p>
        </p:txBody>
      </p:sp>
      <p:sp>
        <p:nvSpPr>
          <p:cNvPr id="14" name="Slide Number Placeholder 3">
            <a:extLst>
              <a:ext uri="{FF2B5EF4-FFF2-40B4-BE49-F238E27FC236}">
                <a16:creationId xmlns:a16="http://schemas.microsoft.com/office/drawing/2014/main" id="{B4BCA2F8-5CDB-4117-B445-56E0F0F4CB3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a:p>
        </p:txBody>
      </p:sp>
      <p:sp>
        <p:nvSpPr>
          <p:cNvPr id="15" name="Slide Number Placeholder 3">
            <a:extLst>
              <a:ext uri="{FF2B5EF4-FFF2-40B4-BE49-F238E27FC236}">
                <a16:creationId xmlns:a16="http://schemas.microsoft.com/office/drawing/2014/main" id="{5A242F7D-004D-4226-9B23-B0D812B3F2C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a:p>
        </p:txBody>
      </p:sp>
      <p:sp>
        <p:nvSpPr>
          <p:cNvPr id="16" name="Slide Number Placeholder 4">
            <a:extLst>
              <a:ext uri="{FF2B5EF4-FFF2-40B4-BE49-F238E27FC236}">
                <a16:creationId xmlns:a16="http://schemas.microsoft.com/office/drawing/2014/main" id="{2C1358DB-3929-4A74-BD1B-D9084F7F781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a:p>
        </p:txBody>
      </p:sp>
      <p:sp>
        <p:nvSpPr>
          <p:cNvPr id="17" name="Slide Number Placeholder 4">
            <a:extLst>
              <a:ext uri="{FF2B5EF4-FFF2-40B4-BE49-F238E27FC236}">
                <a16:creationId xmlns:a16="http://schemas.microsoft.com/office/drawing/2014/main" id="{DCC5879F-ACD8-468F-B95E-127C5B067B1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a:p>
        </p:txBody>
      </p:sp>
      <p:sp>
        <p:nvSpPr>
          <p:cNvPr id="18" name="Slide Number Placeholder 4">
            <a:extLst>
              <a:ext uri="{FF2B5EF4-FFF2-40B4-BE49-F238E27FC236}">
                <a16:creationId xmlns:a16="http://schemas.microsoft.com/office/drawing/2014/main" id="{5237EFFD-D2EC-4C0F-93C9-4790F3325A9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35</a:t>
            </a:fld>
            <a:endParaRPr lang="en-US"/>
          </a:p>
        </p:txBody>
      </p:sp>
      <p:sp>
        <p:nvSpPr>
          <p:cNvPr id="19" name="Content Placeholder 2">
            <a:extLst>
              <a:ext uri="{FF2B5EF4-FFF2-40B4-BE49-F238E27FC236}">
                <a16:creationId xmlns:a16="http://schemas.microsoft.com/office/drawing/2014/main" id="{0CF7976F-73CD-425E-BA60-8D4A3931FEBE}"/>
              </a:ext>
            </a:extLst>
          </p:cNvPr>
          <p:cNvSpPr txBox="1">
            <a:spLocks/>
          </p:cNvSpPr>
          <p:nvPr/>
        </p:nvSpPr>
        <p:spPr>
          <a:xfrm>
            <a:off x="770012" y="5389245"/>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The map shows the locations of the four launch sites</a:t>
            </a:r>
          </a:p>
          <a:p>
            <a:pPr>
              <a:lnSpc>
                <a:spcPct val="100000"/>
              </a:lnSpc>
              <a:spcBef>
                <a:spcPts val="1400"/>
              </a:spcBef>
            </a:pPr>
            <a:r>
              <a:rPr lang="en-US" sz="1600" dirty="0">
                <a:solidFill>
                  <a:schemeClr val="accent3">
                    <a:lumMod val="25000"/>
                  </a:schemeClr>
                </a:solidFill>
                <a:latin typeface="Abadi"/>
              </a:rPr>
              <a:t>VAFB SLC-4E is located in California, while the other three sites are located in Florida</a:t>
            </a:r>
          </a:p>
          <a:p>
            <a:pPr>
              <a:lnSpc>
                <a:spcPct val="100000"/>
              </a:lnSpc>
              <a:spcBef>
                <a:spcPts val="1400"/>
              </a:spcBef>
            </a:pPr>
            <a:r>
              <a:rPr lang="en-US" sz="1600" dirty="0">
                <a:solidFill>
                  <a:schemeClr val="accent3">
                    <a:lumMod val="25000"/>
                  </a:schemeClr>
                </a:solidFill>
                <a:latin typeface="Abadi"/>
              </a:rPr>
              <a:t>The three Florida sites are very close in proximity, all situated around the Cape Canaveral Space Force Station</a:t>
            </a:r>
          </a:p>
        </p:txBody>
      </p:sp>
      <p:pic>
        <p:nvPicPr>
          <p:cNvPr id="20" name="Picture 19">
            <a:extLst>
              <a:ext uri="{FF2B5EF4-FFF2-40B4-BE49-F238E27FC236}">
                <a16:creationId xmlns:a16="http://schemas.microsoft.com/office/drawing/2014/main" id="{392235C9-D2A8-4339-B744-EB5BFEA63B23}"/>
              </a:ext>
            </a:extLst>
          </p:cNvPr>
          <p:cNvPicPr>
            <a:picLocks noChangeAspect="1"/>
          </p:cNvPicPr>
          <p:nvPr/>
        </p:nvPicPr>
        <p:blipFill>
          <a:blip r:embed="rId3"/>
          <a:srcRect/>
          <a:stretch/>
        </p:blipFill>
        <p:spPr>
          <a:xfrm>
            <a:off x="2071445" y="1557497"/>
            <a:ext cx="7912732" cy="346419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Marking the Success/Fail Launches for each Launch Site </a:t>
            </a:r>
            <a:r>
              <a:rPr lang="en-US" dirty="0" err="1">
                <a:solidFill>
                  <a:srgbClr val="0B49CB"/>
                </a:solidFill>
                <a:latin typeface="Abadi"/>
              </a:rPr>
              <a:t>Locaction</a:t>
            </a:r>
            <a:endParaRPr lang="en-US" dirty="0">
              <a:solidFill>
                <a:srgbClr val="0B49CB"/>
              </a:solidFill>
              <a:latin typeface="Abadi"/>
            </a:endParaRPr>
          </a:p>
        </p:txBody>
      </p:sp>
      <p:sp>
        <p:nvSpPr>
          <p:cNvPr id="7" name="Slide Number Placeholder 2">
            <a:extLst>
              <a:ext uri="{FF2B5EF4-FFF2-40B4-BE49-F238E27FC236}">
                <a16:creationId xmlns:a16="http://schemas.microsoft.com/office/drawing/2014/main" id="{3DCA1388-15CA-4C8A-BA96-8DC7600A4E2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a:p>
        </p:txBody>
      </p:sp>
      <p:sp>
        <p:nvSpPr>
          <p:cNvPr id="9" name="Slide Number Placeholder 3">
            <a:extLst>
              <a:ext uri="{FF2B5EF4-FFF2-40B4-BE49-F238E27FC236}">
                <a16:creationId xmlns:a16="http://schemas.microsoft.com/office/drawing/2014/main" id="{9E1A2D83-1DCE-468E-80FC-7E3D262925F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dirty="0"/>
          </a:p>
        </p:txBody>
      </p:sp>
      <p:sp>
        <p:nvSpPr>
          <p:cNvPr id="10" name="Slide Number Placeholder 3">
            <a:extLst>
              <a:ext uri="{FF2B5EF4-FFF2-40B4-BE49-F238E27FC236}">
                <a16:creationId xmlns:a16="http://schemas.microsoft.com/office/drawing/2014/main" id="{C660186B-F1DD-4245-B0AF-B16E0F93FC6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dirty="0"/>
          </a:p>
        </p:txBody>
      </p:sp>
      <p:sp>
        <p:nvSpPr>
          <p:cNvPr id="11" name="Slide Number Placeholder 3">
            <a:extLst>
              <a:ext uri="{FF2B5EF4-FFF2-40B4-BE49-F238E27FC236}">
                <a16:creationId xmlns:a16="http://schemas.microsoft.com/office/drawing/2014/main" id="{2D0F7C0E-ADC5-4715-BE2B-A40EC9F406D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dirty="0"/>
          </a:p>
        </p:txBody>
      </p:sp>
      <p:sp>
        <p:nvSpPr>
          <p:cNvPr id="12" name="Slide Number Placeholder 3">
            <a:extLst>
              <a:ext uri="{FF2B5EF4-FFF2-40B4-BE49-F238E27FC236}">
                <a16:creationId xmlns:a16="http://schemas.microsoft.com/office/drawing/2014/main" id="{28E4BC11-72EE-4E6D-813D-5A0DB6466B6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a:p>
        </p:txBody>
      </p:sp>
      <p:sp>
        <p:nvSpPr>
          <p:cNvPr id="13" name="Slide Number Placeholder 3">
            <a:extLst>
              <a:ext uri="{FF2B5EF4-FFF2-40B4-BE49-F238E27FC236}">
                <a16:creationId xmlns:a16="http://schemas.microsoft.com/office/drawing/2014/main" id="{4874086A-6DFC-4704-A150-53EB17A16B3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a:p>
        </p:txBody>
      </p:sp>
      <p:sp>
        <p:nvSpPr>
          <p:cNvPr id="14" name="Slide Number Placeholder 3">
            <a:extLst>
              <a:ext uri="{FF2B5EF4-FFF2-40B4-BE49-F238E27FC236}">
                <a16:creationId xmlns:a16="http://schemas.microsoft.com/office/drawing/2014/main" id="{AFF38E5A-40D1-47A9-BEA5-1DEE09B083A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a:p>
        </p:txBody>
      </p:sp>
      <p:sp>
        <p:nvSpPr>
          <p:cNvPr id="15" name="Slide Number Placeholder 3">
            <a:extLst>
              <a:ext uri="{FF2B5EF4-FFF2-40B4-BE49-F238E27FC236}">
                <a16:creationId xmlns:a16="http://schemas.microsoft.com/office/drawing/2014/main" id="{23FB2E91-E3EF-4488-90BE-D831C8761E9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a:p>
        </p:txBody>
      </p:sp>
      <p:sp>
        <p:nvSpPr>
          <p:cNvPr id="16" name="Slide Number Placeholder 3">
            <a:extLst>
              <a:ext uri="{FF2B5EF4-FFF2-40B4-BE49-F238E27FC236}">
                <a16:creationId xmlns:a16="http://schemas.microsoft.com/office/drawing/2014/main" id="{9E18FF42-2808-4AED-ADC9-BA1564F2408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a:p>
        </p:txBody>
      </p:sp>
      <p:sp>
        <p:nvSpPr>
          <p:cNvPr id="17" name="Slide Number Placeholder 3">
            <a:extLst>
              <a:ext uri="{FF2B5EF4-FFF2-40B4-BE49-F238E27FC236}">
                <a16:creationId xmlns:a16="http://schemas.microsoft.com/office/drawing/2014/main" id="{AC8E3CBF-16A5-47BA-9951-129AA835727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a:p>
        </p:txBody>
      </p:sp>
      <p:sp>
        <p:nvSpPr>
          <p:cNvPr id="18" name="Slide Number Placeholder 3">
            <a:extLst>
              <a:ext uri="{FF2B5EF4-FFF2-40B4-BE49-F238E27FC236}">
                <a16:creationId xmlns:a16="http://schemas.microsoft.com/office/drawing/2014/main" id="{973CCEAE-6816-47B4-83B3-7D7F6D1ED47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a:p>
        </p:txBody>
      </p:sp>
      <p:sp>
        <p:nvSpPr>
          <p:cNvPr id="19" name="Slide Number Placeholder 4">
            <a:extLst>
              <a:ext uri="{FF2B5EF4-FFF2-40B4-BE49-F238E27FC236}">
                <a16:creationId xmlns:a16="http://schemas.microsoft.com/office/drawing/2014/main" id="{371AC4E9-D340-4A90-AC2B-A2B01C30AB0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a:p>
        </p:txBody>
      </p:sp>
      <p:sp>
        <p:nvSpPr>
          <p:cNvPr id="20" name="Slide Number Placeholder 4">
            <a:extLst>
              <a:ext uri="{FF2B5EF4-FFF2-40B4-BE49-F238E27FC236}">
                <a16:creationId xmlns:a16="http://schemas.microsoft.com/office/drawing/2014/main" id="{E346DAD3-CCA1-49EC-AF71-A529E139F12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36</a:t>
            </a:fld>
            <a:endParaRPr lang="en-US"/>
          </a:p>
        </p:txBody>
      </p:sp>
      <p:sp>
        <p:nvSpPr>
          <p:cNvPr id="22" name="Content Placeholder 2">
            <a:extLst>
              <a:ext uri="{FF2B5EF4-FFF2-40B4-BE49-F238E27FC236}">
                <a16:creationId xmlns:a16="http://schemas.microsoft.com/office/drawing/2014/main" id="{7560CA76-2411-4B51-ACEB-6D6AFC2B4B1C}"/>
              </a:ext>
            </a:extLst>
          </p:cNvPr>
          <p:cNvSpPr txBox="1">
            <a:spLocks/>
          </p:cNvSpPr>
          <p:nvPr/>
        </p:nvSpPr>
        <p:spPr>
          <a:xfrm>
            <a:off x="770012" y="5389245"/>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The map shows the locations of the VAFB SLC-4E launch site </a:t>
            </a:r>
          </a:p>
          <a:p>
            <a:pPr>
              <a:lnSpc>
                <a:spcPct val="100000"/>
              </a:lnSpc>
              <a:spcBef>
                <a:spcPts val="1400"/>
              </a:spcBef>
            </a:pPr>
            <a:r>
              <a:rPr lang="en-US" sz="1600" dirty="0">
                <a:solidFill>
                  <a:schemeClr val="accent3">
                    <a:lumMod val="25000"/>
                  </a:schemeClr>
                </a:solidFill>
                <a:latin typeface="Abadi"/>
              </a:rPr>
              <a:t>Zooming in, we can see the green dots representing the successful launches while the red dots indicate the failed launches for this particular launch site. </a:t>
            </a:r>
          </a:p>
        </p:txBody>
      </p:sp>
      <p:pic>
        <p:nvPicPr>
          <p:cNvPr id="23" name="Picture 22">
            <a:extLst>
              <a:ext uri="{FF2B5EF4-FFF2-40B4-BE49-F238E27FC236}">
                <a16:creationId xmlns:a16="http://schemas.microsoft.com/office/drawing/2014/main" id="{433CC3F8-EF08-4DCE-A659-144C917BE17E}"/>
              </a:ext>
            </a:extLst>
          </p:cNvPr>
          <p:cNvPicPr>
            <a:picLocks noChangeAspect="1"/>
          </p:cNvPicPr>
          <p:nvPr/>
        </p:nvPicPr>
        <p:blipFill>
          <a:blip r:embed="rId3"/>
          <a:srcRect/>
          <a:stretch/>
        </p:blipFill>
        <p:spPr>
          <a:xfrm>
            <a:off x="770011" y="1607677"/>
            <a:ext cx="4725042" cy="3464199"/>
          </a:xfrm>
          <a:prstGeom prst="rect">
            <a:avLst/>
          </a:prstGeom>
        </p:spPr>
      </p:pic>
      <p:pic>
        <p:nvPicPr>
          <p:cNvPr id="4" name="Picture 3" descr="Diagram&#10;&#10;Description automatically generated">
            <a:extLst>
              <a:ext uri="{FF2B5EF4-FFF2-40B4-BE49-F238E27FC236}">
                <a16:creationId xmlns:a16="http://schemas.microsoft.com/office/drawing/2014/main" id="{3755FD1C-DA35-499C-93E4-715C78B1E4D5}"/>
              </a:ext>
            </a:extLst>
          </p:cNvPr>
          <p:cNvPicPr>
            <a:picLocks noChangeAspect="1"/>
          </p:cNvPicPr>
          <p:nvPr/>
        </p:nvPicPr>
        <p:blipFill>
          <a:blip r:embed="rId4"/>
          <a:stretch>
            <a:fillRect/>
          </a:stretch>
        </p:blipFill>
        <p:spPr>
          <a:xfrm>
            <a:off x="6500697" y="1759383"/>
            <a:ext cx="1866900" cy="2491740"/>
          </a:xfrm>
          <a:prstGeom prst="rect">
            <a:avLst/>
          </a:prstGeom>
        </p:spPr>
      </p:pic>
      <p:cxnSp>
        <p:nvCxnSpPr>
          <p:cNvPr id="26" name="Straight Arrow Connector 25">
            <a:extLst>
              <a:ext uri="{FF2B5EF4-FFF2-40B4-BE49-F238E27FC236}">
                <a16:creationId xmlns:a16="http://schemas.microsoft.com/office/drawing/2014/main" id="{1B4B9623-1E73-48BD-B3B5-94B47E426D26}"/>
              </a:ext>
            </a:extLst>
          </p:cNvPr>
          <p:cNvCxnSpPr/>
          <p:nvPr/>
        </p:nvCxnSpPr>
        <p:spPr>
          <a:xfrm flipV="1">
            <a:off x="3267307" y="2988527"/>
            <a:ext cx="2943922" cy="780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Distances to Major Landmarks</a:t>
            </a:r>
          </a:p>
        </p:txBody>
      </p:sp>
      <p:sp>
        <p:nvSpPr>
          <p:cNvPr id="10" name="Rectangle 9">
            <a:extLst>
              <a:ext uri="{FF2B5EF4-FFF2-40B4-BE49-F238E27FC236}">
                <a16:creationId xmlns:a16="http://schemas.microsoft.com/office/drawing/2014/main" id="{883C75B1-D7E5-4B00-92FE-B77806B82DBC}"/>
              </a:ext>
            </a:extLst>
          </p:cNvPr>
          <p:cNvSpPr/>
          <p:nvPr/>
        </p:nvSpPr>
        <p:spPr>
          <a:xfrm>
            <a:off x="6073699" y="3252244"/>
            <a:ext cx="4311806" cy="1806499"/>
          </a:xfrm>
          <a:prstGeom prst="rect">
            <a:avLst/>
          </a:prstGeom>
          <a:noFill/>
          <a:ln w="19050">
            <a:solidFill>
              <a:srgbClr val="0B49CB"/>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0812D8F2-39F3-48BD-8745-F19939DDFC6F}"/>
              </a:ext>
            </a:extLst>
          </p:cNvPr>
          <p:cNvSpPr/>
          <p:nvPr/>
        </p:nvSpPr>
        <p:spPr>
          <a:xfrm>
            <a:off x="1750741" y="3252244"/>
            <a:ext cx="4311806" cy="1806499"/>
          </a:xfrm>
          <a:prstGeom prst="rect">
            <a:avLst/>
          </a:prstGeom>
          <a:noFill/>
          <a:ln w="19050">
            <a:solidFill>
              <a:srgbClr val="0B49CB"/>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ABC88530-6E1C-46A6-ABB5-C90804782E4B}"/>
              </a:ext>
            </a:extLst>
          </p:cNvPr>
          <p:cNvSpPr/>
          <p:nvPr/>
        </p:nvSpPr>
        <p:spPr>
          <a:xfrm>
            <a:off x="1750741" y="1445744"/>
            <a:ext cx="4311806" cy="1806499"/>
          </a:xfrm>
          <a:prstGeom prst="rect">
            <a:avLst/>
          </a:prstGeom>
          <a:noFill/>
          <a:ln w="19050">
            <a:solidFill>
              <a:srgbClr val="0B49CB"/>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13" name="Picture 12" descr="Diagram&#10;&#10;Description automatically generated">
            <a:extLst>
              <a:ext uri="{FF2B5EF4-FFF2-40B4-BE49-F238E27FC236}">
                <a16:creationId xmlns:a16="http://schemas.microsoft.com/office/drawing/2014/main" id="{8E358546-676C-4BF0-B249-223FB4C2FD16}"/>
              </a:ext>
            </a:extLst>
          </p:cNvPr>
          <p:cNvPicPr>
            <a:picLocks noChangeAspect="1"/>
          </p:cNvPicPr>
          <p:nvPr/>
        </p:nvPicPr>
        <p:blipFill>
          <a:blip r:embed="rId4"/>
          <a:stretch>
            <a:fillRect/>
          </a:stretch>
        </p:blipFill>
        <p:spPr>
          <a:xfrm>
            <a:off x="2598466" y="1492348"/>
            <a:ext cx="2616354" cy="1713290"/>
          </a:xfrm>
          <a:prstGeom prst="rect">
            <a:avLst/>
          </a:prstGeom>
        </p:spPr>
      </p:pic>
      <p:pic>
        <p:nvPicPr>
          <p:cNvPr id="15" name="Picture 14" descr="Map&#10;&#10;Description automatically generated">
            <a:extLst>
              <a:ext uri="{FF2B5EF4-FFF2-40B4-BE49-F238E27FC236}">
                <a16:creationId xmlns:a16="http://schemas.microsoft.com/office/drawing/2014/main" id="{757C274C-24EE-41E6-B97D-CF5F8C498E5F}"/>
              </a:ext>
            </a:extLst>
          </p:cNvPr>
          <p:cNvPicPr>
            <a:picLocks noChangeAspect="1"/>
          </p:cNvPicPr>
          <p:nvPr/>
        </p:nvPicPr>
        <p:blipFill>
          <a:blip r:embed="rId5"/>
          <a:stretch>
            <a:fillRect/>
          </a:stretch>
        </p:blipFill>
        <p:spPr>
          <a:xfrm>
            <a:off x="6084851" y="1614144"/>
            <a:ext cx="4311804" cy="1221592"/>
          </a:xfrm>
          <a:prstGeom prst="rect">
            <a:avLst/>
          </a:prstGeom>
        </p:spPr>
      </p:pic>
      <p:sp>
        <p:nvSpPr>
          <p:cNvPr id="9" name="Rectangle 8">
            <a:extLst>
              <a:ext uri="{FF2B5EF4-FFF2-40B4-BE49-F238E27FC236}">
                <a16:creationId xmlns:a16="http://schemas.microsoft.com/office/drawing/2014/main" id="{D8DF3540-C30C-402C-B394-2304EEB998C7}"/>
              </a:ext>
            </a:extLst>
          </p:cNvPr>
          <p:cNvSpPr/>
          <p:nvPr/>
        </p:nvSpPr>
        <p:spPr>
          <a:xfrm>
            <a:off x="6073699" y="1445745"/>
            <a:ext cx="4311806" cy="1806499"/>
          </a:xfrm>
          <a:prstGeom prst="rect">
            <a:avLst/>
          </a:prstGeom>
          <a:noFill/>
          <a:ln w="19050">
            <a:solidFill>
              <a:srgbClr val="0B49CB"/>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CA"/>
          </a:p>
        </p:txBody>
      </p:sp>
      <p:pic>
        <p:nvPicPr>
          <p:cNvPr id="17" name="Picture 16" descr="Map&#10;&#10;Description automatically generated">
            <a:extLst>
              <a:ext uri="{FF2B5EF4-FFF2-40B4-BE49-F238E27FC236}">
                <a16:creationId xmlns:a16="http://schemas.microsoft.com/office/drawing/2014/main" id="{C06310CB-8558-4969-8E2A-A6C382747058}"/>
              </a:ext>
            </a:extLst>
          </p:cNvPr>
          <p:cNvPicPr>
            <a:picLocks noChangeAspect="1"/>
          </p:cNvPicPr>
          <p:nvPr/>
        </p:nvPicPr>
        <p:blipFill>
          <a:blip r:embed="rId6"/>
          <a:stretch>
            <a:fillRect/>
          </a:stretch>
        </p:blipFill>
        <p:spPr>
          <a:xfrm>
            <a:off x="2471389" y="3307542"/>
            <a:ext cx="2870509" cy="1736308"/>
          </a:xfrm>
          <a:prstGeom prst="rect">
            <a:avLst/>
          </a:prstGeom>
        </p:spPr>
      </p:pic>
      <p:pic>
        <p:nvPicPr>
          <p:cNvPr id="19" name="Picture 18" descr="Chart&#10;&#10;Description automatically generated with low confidence">
            <a:extLst>
              <a:ext uri="{FF2B5EF4-FFF2-40B4-BE49-F238E27FC236}">
                <a16:creationId xmlns:a16="http://schemas.microsoft.com/office/drawing/2014/main" id="{6728C605-9F1C-4B80-9962-A694C1F71A5C}"/>
              </a:ext>
            </a:extLst>
          </p:cNvPr>
          <p:cNvPicPr>
            <a:picLocks noChangeAspect="1"/>
          </p:cNvPicPr>
          <p:nvPr/>
        </p:nvPicPr>
        <p:blipFill>
          <a:blip r:embed="rId7"/>
          <a:stretch>
            <a:fillRect/>
          </a:stretch>
        </p:blipFill>
        <p:spPr>
          <a:xfrm>
            <a:off x="6143860" y="3331517"/>
            <a:ext cx="4137565" cy="1410660"/>
          </a:xfrm>
          <a:prstGeom prst="rect">
            <a:avLst/>
          </a:prstGeom>
        </p:spPr>
      </p:pic>
      <p:sp>
        <p:nvSpPr>
          <p:cNvPr id="20" name="Content Placeholder 2">
            <a:extLst>
              <a:ext uri="{FF2B5EF4-FFF2-40B4-BE49-F238E27FC236}">
                <a16:creationId xmlns:a16="http://schemas.microsoft.com/office/drawing/2014/main" id="{DBF7B701-6E01-4539-8C46-E9DEC55935CD}"/>
              </a:ext>
            </a:extLst>
          </p:cNvPr>
          <p:cNvSpPr txBox="1">
            <a:spLocks/>
          </p:cNvSpPr>
          <p:nvPr/>
        </p:nvSpPr>
        <p:spPr>
          <a:xfrm>
            <a:off x="770012" y="5177665"/>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The map shows the locations of the VAFB SLC-4E launch sites relative to major landmarks</a:t>
            </a:r>
          </a:p>
          <a:p>
            <a:pPr>
              <a:lnSpc>
                <a:spcPct val="100000"/>
              </a:lnSpc>
              <a:spcBef>
                <a:spcPts val="1400"/>
              </a:spcBef>
            </a:pPr>
            <a:r>
              <a:rPr lang="en-US" sz="1600" dirty="0">
                <a:solidFill>
                  <a:schemeClr val="accent3">
                    <a:lumMod val="25000"/>
                  </a:schemeClr>
                </a:solidFill>
                <a:latin typeface="Abadi"/>
              </a:rPr>
              <a:t>The site is about 1.4km from the coast, 1.24k from the nearest railroad, 16.84km from major highway CA 1 and about 14km from the Lompoc city </a:t>
            </a:r>
            <a:r>
              <a:rPr lang="en-US" sz="1600" dirty="0" err="1">
                <a:solidFill>
                  <a:schemeClr val="accent3">
                    <a:lumMod val="25000"/>
                  </a:schemeClr>
                </a:solidFill>
                <a:latin typeface="Abadi"/>
              </a:rPr>
              <a:t>centre</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a:rPr>
              <a:t>Using this launch site as a reference, they are fairly close to highways and coastlines but keep a distance from highways and cities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By Launch Sites</a:t>
            </a:r>
          </a:p>
        </p:txBody>
      </p:sp>
      <p:sp>
        <p:nvSpPr>
          <p:cNvPr id="7" name="Slide Number Placeholder 2">
            <a:extLst>
              <a:ext uri="{FF2B5EF4-FFF2-40B4-BE49-F238E27FC236}">
                <a16:creationId xmlns:a16="http://schemas.microsoft.com/office/drawing/2014/main" id="{1F666D28-6922-42D2-9ECB-7CE91530353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9" name="Slide Number Placeholder 3">
            <a:extLst>
              <a:ext uri="{FF2B5EF4-FFF2-40B4-BE49-F238E27FC236}">
                <a16:creationId xmlns:a16="http://schemas.microsoft.com/office/drawing/2014/main" id="{FF0696A4-452A-4631-9E5E-D717B0D8B2F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dirty="0"/>
          </a:p>
        </p:txBody>
      </p:sp>
      <p:sp>
        <p:nvSpPr>
          <p:cNvPr id="10" name="Slide Number Placeholder 3">
            <a:extLst>
              <a:ext uri="{FF2B5EF4-FFF2-40B4-BE49-F238E27FC236}">
                <a16:creationId xmlns:a16="http://schemas.microsoft.com/office/drawing/2014/main" id="{C72E2DF9-0C40-4AD7-8033-D0972728E35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dirty="0"/>
          </a:p>
        </p:txBody>
      </p:sp>
      <p:sp>
        <p:nvSpPr>
          <p:cNvPr id="11" name="Slide Number Placeholder 3">
            <a:extLst>
              <a:ext uri="{FF2B5EF4-FFF2-40B4-BE49-F238E27FC236}">
                <a16:creationId xmlns:a16="http://schemas.microsoft.com/office/drawing/2014/main" id="{CA7A2183-5DC8-41F3-9B16-8E7BA2E8E0B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dirty="0"/>
          </a:p>
        </p:txBody>
      </p:sp>
      <p:sp>
        <p:nvSpPr>
          <p:cNvPr id="12" name="Slide Number Placeholder 3">
            <a:extLst>
              <a:ext uri="{FF2B5EF4-FFF2-40B4-BE49-F238E27FC236}">
                <a16:creationId xmlns:a16="http://schemas.microsoft.com/office/drawing/2014/main" id="{F971AADB-A00B-40C3-9422-139126B57E8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13" name="Slide Number Placeholder 3">
            <a:extLst>
              <a:ext uri="{FF2B5EF4-FFF2-40B4-BE49-F238E27FC236}">
                <a16:creationId xmlns:a16="http://schemas.microsoft.com/office/drawing/2014/main" id="{264A5AD0-79EB-4A3F-BD59-06697E9159A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14" name="Slide Number Placeholder 3">
            <a:extLst>
              <a:ext uri="{FF2B5EF4-FFF2-40B4-BE49-F238E27FC236}">
                <a16:creationId xmlns:a16="http://schemas.microsoft.com/office/drawing/2014/main" id="{C8CB291C-AA5C-4E01-9097-8E88D9E5AED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15" name="Slide Number Placeholder 3">
            <a:extLst>
              <a:ext uri="{FF2B5EF4-FFF2-40B4-BE49-F238E27FC236}">
                <a16:creationId xmlns:a16="http://schemas.microsoft.com/office/drawing/2014/main" id="{95AEC8CD-DF70-40AE-8E62-76C6FBC9BB5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16" name="Slide Number Placeholder 3">
            <a:extLst>
              <a:ext uri="{FF2B5EF4-FFF2-40B4-BE49-F238E27FC236}">
                <a16:creationId xmlns:a16="http://schemas.microsoft.com/office/drawing/2014/main" id="{D8A19F8E-6979-4AA3-9BC3-ED5ACE0A5C0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17" name="Slide Number Placeholder 3">
            <a:extLst>
              <a:ext uri="{FF2B5EF4-FFF2-40B4-BE49-F238E27FC236}">
                <a16:creationId xmlns:a16="http://schemas.microsoft.com/office/drawing/2014/main" id="{AC778585-DB70-43A9-BEE5-6AFA7AE46C3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18" name="Slide Number Placeholder 3">
            <a:extLst>
              <a:ext uri="{FF2B5EF4-FFF2-40B4-BE49-F238E27FC236}">
                <a16:creationId xmlns:a16="http://schemas.microsoft.com/office/drawing/2014/main" id="{4FA3AFE0-2CD9-4A27-9653-83F46899F74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19" name="Slide Number Placeholder 4">
            <a:extLst>
              <a:ext uri="{FF2B5EF4-FFF2-40B4-BE49-F238E27FC236}">
                <a16:creationId xmlns:a16="http://schemas.microsoft.com/office/drawing/2014/main" id="{A0DAFE75-26E4-41EC-86DE-3948A793B42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20" name="Slide Number Placeholder 4">
            <a:extLst>
              <a:ext uri="{FF2B5EF4-FFF2-40B4-BE49-F238E27FC236}">
                <a16:creationId xmlns:a16="http://schemas.microsoft.com/office/drawing/2014/main" id="{492E5AFD-066B-4102-BEF0-FDB7AF59A79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21" name="Slide Number Placeholder 4">
            <a:extLst>
              <a:ext uri="{FF2B5EF4-FFF2-40B4-BE49-F238E27FC236}">
                <a16:creationId xmlns:a16="http://schemas.microsoft.com/office/drawing/2014/main" id="{E67BC704-73A1-486E-B93E-03A3EAFFEFE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39</a:t>
            </a:fld>
            <a:endParaRPr lang="en-US"/>
          </a:p>
        </p:txBody>
      </p:sp>
      <p:sp>
        <p:nvSpPr>
          <p:cNvPr id="22" name="Content Placeholder 2">
            <a:extLst>
              <a:ext uri="{FF2B5EF4-FFF2-40B4-BE49-F238E27FC236}">
                <a16:creationId xmlns:a16="http://schemas.microsoft.com/office/drawing/2014/main" id="{C6426C5C-60A4-4673-9AE0-FB86BA1BDE78}"/>
              </a:ext>
            </a:extLst>
          </p:cNvPr>
          <p:cNvSpPr txBox="1">
            <a:spLocks/>
          </p:cNvSpPr>
          <p:nvPr/>
        </p:nvSpPr>
        <p:spPr>
          <a:xfrm>
            <a:off x="770012" y="5389245"/>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KSC LC – 39A has the highest success rate of all the launch sites at 41.7%</a:t>
            </a:r>
          </a:p>
          <a:p>
            <a:pPr>
              <a:lnSpc>
                <a:spcPct val="100000"/>
              </a:lnSpc>
              <a:spcBef>
                <a:spcPts val="1400"/>
              </a:spcBef>
            </a:pPr>
            <a:r>
              <a:rPr lang="en-US" sz="1600" dirty="0">
                <a:solidFill>
                  <a:schemeClr val="accent3">
                    <a:lumMod val="25000"/>
                  </a:schemeClr>
                </a:solidFill>
                <a:latin typeface="Abadi"/>
              </a:rPr>
              <a:t>CCAFS SLC-40 has the lowest success rate at 12.5%</a:t>
            </a:r>
          </a:p>
        </p:txBody>
      </p:sp>
      <p:pic>
        <p:nvPicPr>
          <p:cNvPr id="23" name="Picture 22">
            <a:extLst>
              <a:ext uri="{FF2B5EF4-FFF2-40B4-BE49-F238E27FC236}">
                <a16:creationId xmlns:a16="http://schemas.microsoft.com/office/drawing/2014/main" id="{2588C994-AB8A-400E-9174-69C1ECBE18BA}"/>
              </a:ext>
            </a:extLst>
          </p:cNvPr>
          <p:cNvPicPr>
            <a:picLocks noChangeAspect="1"/>
          </p:cNvPicPr>
          <p:nvPr/>
        </p:nvPicPr>
        <p:blipFill>
          <a:blip r:embed="rId3"/>
          <a:srcRect/>
          <a:stretch/>
        </p:blipFill>
        <p:spPr>
          <a:xfrm>
            <a:off x="2855153" y="1557497"/>
            <a:ext cx="6345315" cy="346419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28078"/>
            <a:ext cx="10746897" cy="469127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1600" b="0" i="0" dirty="0">
                <a:solidFill>
                  <a:srgbClr val="000000"/>
                </a:solidFill>
                <a:effectLst/>
                <a:latin typeface="Helvetica Neue"/>
              </a:rPr>
              <a:t>Space X advertises Falcon 9 rocket launches on its website with a cost of 62 million dollars; other providers cost upward of 165 million dollars each, much of the savings is because Space X can reuse the first stage. As a business consultant to the new startup Space Y, we have been asked to conduct a preliminary analysis of SpaceX launch activities to help predict a successful launch.  </a:t>
            </a:r>
            <a:r>
              <a:rPr lang="en-US" sz="1600" dirty="0">
                <a:solidFill>
                  <a:srgbClr val="000000"/>
                </a:solidFill>
                <a:latin typeface="Helvetica Neue"/>
              </a:rPr>
              <a:t>By knowing if the first stage of a launch will land, we can better predict the cost of a launch.</a:t>
            </a:r>
          </a:p>
          <a:p>
            <a:pPr marL="0" indent="0">
              <a:spcBef>
                <a:spcPts val="1400"/>
              </a:spcBef>
              <a:buNone/>
            </a:pPr>
            <a:r>
              <a:rPr lang="en-US" sz="1600" b="0" i="0" dirty="0">
                <a:solidFill>
                  <a:srgbClr val="000000"/>
                </a:solidFill>
                <a:effectLst/>
                <a:latin typeface="Helvetica Neue"/>
              </a:rPr>
              <a:t>This information can then be used to construct co</a:t>
            </a:r>
            <a:r>
              <a:rPr lang="en-US" sz="1600" dirty="0">
                <a:solidFill>
                  <a:srgbClr val="000000"/>
                </a:solidFill>
                <a:latin typeface="Helvetica Neue"/>
              </a:rPr>
              <a:t>mpetitive bids against Space X, helping Space Y increase its market share in this incredibly competitive market. </a:t>
            </a:r>
          </a:p>
          <a:p>
            <a:pPr marL="0" indent="0">
              <a:spcBef>
                <a:spcPts val="1400"/>
              </a:spcBef>
              <a:buNone/>
            </a:pPr>
            <a:endParaRPr lang="en-US" sz="1600" b="0" i="0" dirty="0">
              <a:solidFill>
                <a:srgbClr val="000000"/>
              </a:solidFill>
              <a:effectLst/>
              <a:latin typeface="Helvetica Neue"/>
            </a:endParaRPr>
          </a:p>
          <a:p>
            <a:pPr marL="0" indent="0">
              <a:spcBef>
                <a:spcPts val="1400"/>
              </a:spcBef>
              <a:buNone/>
            </a:pPr>
            <a:r>
              <a:rPr lang="en-US" sz="2200" dirty="0">
                <a:solidFill>
                  <a:schemeClr val="accent3">
                    <a:lumMod val="25000"/>
                  </a:schemeClr>
                </a:solidFill>
                <a:latin typeface="Abadi" panose="020B0604020104020204" pitchFamily="34" charset="0"/>
              </a:rPr>
              <a:t>Business questions to address</a:t>
            </a:r>
          </a:p>
          <a:p>
            <a:pPr>
              <a:spcBef>
                <a:spcPts val="1400"/>
              </a:spcBef>
              <a:buFont typeface="Arial" panose="020B0604020202020204" pitchFamily="34" charset="0"/>
              <a:buChar char="•"/>
            </a:pPr>
            <a:r>
              <a:rPr lang="en-US" sz="1600" dirty="0">
                <a:solidFill>
                  <a:srgbClr val="000000"/>
                </a:solidFill>
                <a:latin typeface="Helvetica Neue"/>
              </a:rPr>
              <a:t>Can we confidently predict whether a launch will be successful or not based on historical data?</a:t>
            </a:r>
          </a:p>
          <a:p>
            <a:pPr>
              <a:spcBef>
                <a:spcPts val="1400"/>
              </a:spcBef>
              <a:buFont typeface="Arial" panose="020B0604020202020204" pitchFamily="34" charset="0"/>
              <a:buChar char="•"/>
            </a:pPr>
            <a:r>
              <a:rPr lang="en-US" sz="1600" dirty="0">
                <a:solidFill>
                  <a:srgbClr val="000000"/>
                </a:solidFill>
                <a:latin typeface="Helvetica Neue"/>
              </a:rPr>
              <a:t>Is the cost of predicting an outcome higher if it is a False Negative or a False Positive?</a:t>
            </a:r>
          </a:p>
          <a:p>
            <a:pPr>
              <a:spcBef>
                <a:spcPts val="1400"/>
              </a:spcBef>
              <a:buFont typeface="Arial" panose="020B0604020202020204" pitchFamily="34" charset="0"/>
              <a:buChar char="•"/>
            </a:pPr>
            <a:r>
              <a:rPr lang="en-US" sz="1600" dirty="0">
                <a:solidFill>
                  <a:srgbClr val="000000"/>
                </a:solidFill>
                <a:latin typeface="Helvetica Neue"/>
              </a:rPr>
              <a:t>Are launch sites built close to residential areas or other population-dense infrastructures?</a:t>
            </a:r>
          </a:p>
          <a:p>
            <a:pPr>
              <a:spcBef>
                <a:spcPts val="1400"/>
              </a:spcBef>
              <a:buFont typeface="Arial" panose="020B0604020202020204" pitchFamily="34" charset="0"/>
              <a:buChar char="•"/>
            </a:pPr>
            <a:r>
              <a:rPr lang="en-US" sz="1600" dirty="0">
                <a:solidFill>
                  <a:srgbClr val="000000"/>
                </a:solidFill>
                <a:latin typeface="Helvetica Neue"/>
              </a:rPr>
              <a:t>Is SpaceX improving its successful mission outcome rate </a:t>
            </a:r>
            <a:r>
              <a:rPr lang="en-US" sz="1600">
                <a:solidFill>
                  <a:srgbClr val="000000"/>
                </a:solidFill>
                <a:latin typeface="Helvetica Neue"/>
              </a:rPr>
              <a:t>over time?</a:t>
            </a:r>
            <a:endParaRPr lang="en-US" sz="1600" dirty="0">
              <a:solidFill>
                <a:srgbClr val="000000"/>
              </a:solidFill>
              <a:latin typeface="Helvetica Neue"/>
            </a:endParaRPr>
          </a:p>
          <a:p>
            <a:pPr>
              <a:spcBef>
                <a:spcPts val="1400"/>
              </a:spcBef>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Breakdown of KSC LC-39A</a:t>
            </a:r>
          </a:p>
        </p:txBody>
      </p:sp>
      <p:sp>
        <p:nvSpPr>
          <p:cNvPr id="7" name="Slide Number Placeholder 2">
            <a:extLst>
              <a:ext uri="{FF2B5EF4-FFF2-40B4-BE49-F238E27FC236}">
                <a16:creationId xmlns:a16="http://schemas.microsoft.com/office/drawing/2014/main" id="{E85E135A-185D-48F3-9C77-52728428EAD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9" name="Slide Number Placeholder 2">
            <a:extLst>
              <a:ext uri="{FF2B5EF4-FFF2-40B4-BE49-F238E27FC236}">
                <a16:creationId xmlns:a16="http://schemas.microsoft.com/office/drawing/2014/main" id="{0C18C51A-21A0-4727-8F16-22466E993AE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10" name="Slide Number Placeholder 3">
            <a:extLst>
              <a:ext uri="{FF2B5EF4-FFF2-40B4-BE49-F238E27FC236}">
                <a16:creationId xmlns:a16="http://schemas.microsoft.com/office/drawing/2014/main" id="{AC7148ED-2EFE-404D-9AB5-CC76808E55D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dirty="0"/>
          </a:p>
        </p:txBody>
      </p:sp>
      <p:sp>
        <p:nvSpPr>
          <p:cNvPr id="11" name="Slide Number Placeholder 3">
            <a:extLst>
              <a:ext uri="{FF2B5EF4-FFF2-40B4-BE49-F238E27FC236}">
                <a16:creationId xmlns:a16="http://schemas.microsoft.com/office/drawing/2014/main" id="{FE38E8DA-6654-409B-A921-7443D226636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dirty="0"/>
          </a:p>
        </p:txBody>
      </p:sp>
      <p:sp>
        <p:nvSpPr>
          <p:cNvPr id="12" name="Slide Number Placeholder 3">
            <a:extLst>
              <a:ext uri="{FF2B5EF4-FFF2-40B4-BE49-F238E27FC236}">
                <a16:creationId xmlns:a16="http://schemas.microsoft.com/office/drawing/2014/main" id="{03946AFB-1F06-49DD-9EA1-E5CC36A2C0B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dirty="0"/>
          </a:p>
        </p:txBody>
      </p:sp>
      <p:sp>
        <p:nvSpPr>
          <p:cNvPr id="13" name="Slide Number Placeholder 3">
            <a:extLst>
              <a:ext uri="{FF2B5EF4-FFF2-40B4-BE49-F238E27FC236}">
                <a16:creationId xmlns:a16="http://schemas.microsoft.com/office/drawing/2014/main" id="{C9FE5821-6846-4713-81F0-7D24EE84130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14" name="Slide Number Placeholder 3">
            <a:extLst>
              <a:ext uri="{FF2B5EF4-FFF2-40B4-BE49-F238E27FC236}">
                <a16:creationId xmlns:a16="http://schemas.microsoft.com/office/drawing/2014/main" id="{442EFBD8-8530-4634-9D56-25217D69538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15" name="Slide Number Placeholder 3">
            <a:extLst>
              <a:ext uri="{FF2B5EF4-FFF2-40B4-BE49-F238E27FC236}">
                <a16:creationId xmlns:a16="http://schemas.microsoft.com/office/drawing/2014/main" id="{7F1C670B-AFA3-45A8-A25D-8CC139E4966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16" name="Slide Number Placeholder 3">
            <a:extLst>
              <a:ext uri="{FF2B5EF4-FFF2-40B4-BE49-F238E27FC236}">
                <a16:creationId xmlns:a16="http://schemas.microsoft.com/office/drawing/2014/main" id="{34337C98-AB5B-45D3-891A-E1E3D89A7FB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17" name="Slide Number Placeholder 3">
            <a:extLst>
              <a:ext uri="{FF2B5EF4-FFF2-40B4-BE49-F238E27FC236}">
                <a16:creationId xmlns:a16="http://schemas.microsoft.com/office/drawing/2014/main" id="{AAC347CC-001F-4DEC-9953-0DACA66A957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18" name="Slide Number Placeholder 3">
            <a:extLst>
              <a:ext uri="{FF2B5EF4-FFF2-40B4-BE49-F238E27FC236}">
                <a16:creationId xmlns:a16="http://schemas.microsoft.com/office/drawing/2014/main" id="{0ACFDF3B-2208-456F-820F-157230D85FC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19" name="Slide Number Placeholder 3">
            <a:extLst>
              <a:ext uri="{FF2B5EF4-FFF2-40B4-BE49-F238E27FC236}">
                <a16:creationId xmlns:a16="http://schemas.microsoft.com/office/drawing/2014/main" id="{409F7570-0A07-4CC5-BB47-79698349C94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20" name="Slide Number Placeholder 4">
            <a:extLst>
              <a:ext uri="{FF2B5EF4-FFF2-40B4-BE49-F238E27FC236}">
                <a16:creationId xmlns:a16="http://schemas.microsoft.com/office/drawing/2014/main" id="{5EBF8A95-9E70-4683-8D73-28C6BC9BB73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21" name="Slide Number Placeholder 4">
            <a:extLst>
              <a:ext uri="{FF2B5EF4-FFF2-40B4-BE49-F238E27FC236}">
                <a16:creationId xmlns:a16="http://schemas.microsoft.com/office/drawing/2014/main" id="{4723CA64-978A-41AA-83B4-568CADA6A20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22" name="Slide Number Placeholder 4">
            <a:extLst>
              <a:ext uri="{FF2B5EF4-FFF2-40B4-BE49-F238E27FC236}">
                <a16:creationId xmlns:a16="http://schemas.microsoft.com/office/drawing/2014/main" id="{08E5F247-DC56-4D99-AF4A-D9DB60A73C7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40</a:t>
            </a:fld>
            <a:endParaRPr lang="en-US"/>
          </a:p>
        </p:txBody>
      </p:sp>
      <p:sp>
        <p:nvSpPr>
          <p:cNvPr id="23" name="Content Placeholder 2">
            <a:extLst>
              <a:ext uri="{FF2B5EF4-FFF2-40B4-BE49-F238E27FC236}">
                <a16:creationId xmlns:a16="http://schemas.microsoft.com/office/drawing/2014/main" id="{77B9A699-F1E3-45FC-9C44-5E72CB905A37}"/>
              </a:ext>
            </a:extLst>
          </p:cNvPr>
          <p:cNvSpPr txBox="1">
            <a:spLocks/>
          </p:cNvSpPr>
          <p:nvPr/>
        </p:nvSpPr>
        <p:spPr>
          <a:xfrm>
            <a:off x="770012" y="5389245"/>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KSC LC – 39A had the highest success rate so let’s look at the breakdown of successes vs failures</a:t>
            </a:r>
          </a:p>
          <a:p>
            <a:pPr>
              <a:lnSpc>
                <a:spcPct val="100000"/>
              </a:lnSpc>
              <a:spcBef>
                <a:spcPts val="1400"/>
              </a:spcBef>
            </a:pPr>
            <a:r>
              <a:rPr lang="en-US" sz="1600" dirty="0">
                <a:solidFill>
                  <a:schemeClr val="accent3">
                    <a:lumMod val="25000"/>
                  </a:schemeClr>
                </a:solidFill>
                <a:latin typeface="Abadi"/>
              </a:rPr>
              <a:t>This site achieved 76.9% success rate and experienced only 23.1% of missions resulting in a fail</a:t>
            </a:r>
          </a:p>
        </p:txBody>
      </p:sp>
      <p:pic>
        <p:nvPicPr>
          <p:cNvPr id="24" name="Picture 23">
            <a:extLst>
              <a:ext uri="{FF2B5EF4-FFF2-40B4-BE49-F238E27FC236}">
                <a16:creationId xmlns:a16="http://schemas.microsoft.com/office/drawing/2014/main" id="{0742B2E4-F218-439B-AC6B-8816E73E18B1}"/>
              </a:ext>
            </a:extLst>
          </p:cNvPr>
          <p:cNvPicPr>
            <a:picLocks noChangeAspect="1"/>
          </p:cNvPicPr>
          <p:nvPr/>
        </p:nvPicPr>
        <p:blipFill>
          <a:blip r:embed="rId3"/>
          <a:srcRect/>
          <a:stretch/>
        </p:blipFill>
        <p:spPr>
          <a:xfrm>
            <a:off x="3404727" y="1557497"/>
            <a:ext cx="5246167" cy="346419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Outcomes</a:t>
            </a:r>
          </a:p>
        </p:txBody>
      </p:sp>
      <p:sp>
        <p:nvSpPr>
          <p:cNvPr id="7" name="Slide Number Placeholder 2">
            <a:extLst>
              <a:ext uri="{FF2B5EF4-FFF2-40B4-BE49-F238E27FC236}">
                <a16:creationId xmlns:a16="http://schemas.microsoft.com/office/drawing/2014/main" id="{82058D5C-6507-4D2F-B4F6-8F132A806EF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8" name="Slide Number Placeholder 2">
            <a:extLst>
              <a:ext uri="{FF2B5EF4-FFF2-40B4-BE49-F238E27FC236}">
                <a16:creationId xmlns:a16="http://schemas.microsoft.com/office/drawing/2014/main" id="{FD35669F-4F04-4621-8FC3-960E44870DD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9" name="Slide Number Placeholder 3">
            <a:extLst>
              <a:ext uri="{FF2B5EF4-FFF2-40B4-BE49-F238E27FC236}">
                <a16:creationId xmlns:a16="http://schemas.microsoft.com/office/drawing/2014/main" id="{0DC55D9F-141A-4E44-834D-CAD66DF054C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dirty="0"/>
          </a:p>
        </p:txBody>
      </p:sp>
      <p:sp>
        <p:nvSpPr>
          <p:cNvPr id="10" name="Slide Number Placeholder 3">
            <a:extLst>
              <a:ext uri="{FF2B5EF4-FFF2-40B4-BE49-F238E27FC236}">
                <a16:creationId xmlns:a16="http://schemas.microsoft.com/office/drawing/2014/main" id="{F0E7B282-70B5-493F-9F63-8FCC5E9919F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dirty="0"/>
          </a:p>
        </p:txBody>
      </p:sp>
      <p:sp>
        <p:nvSpPr>
          <p:cNvPr id="11" name="Slide Number Placeholder 3">
            <a:extLst>
              <a:ext uri="{FF2B5EF4-FFF2-40B4-BE49-F238E27FC236}">
                <a16:creationId xmlns:a16="http://schemas.microsoft.com/office/drawing/2014/main" id="{59AC6F61-86CA-4DB9-AE00-07D16C904CF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dirty="0"/>
          </a:p>
        </p:txBody>
      </p:sp>
      <p:sp>
        <p:nvSpPr>
          <p:cNvPr id="13" name="Slide Number Placeholder 3">
            <a:extLst>
              <a:ext uri="{FF2B5EF4-FFF2-40B4-BE49-F238E27FC236}">
                <a16:creationId xmlns:a16="http://schemas.microsoft.com/office/drawing/2014/main" id="{35FDE97D-25AA-45AA-ACDE-31BD4813128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14" name="Slide Number Placeholder 3">
            <a:extLst>
              <a:ext uri="{FF2B5EF4-FFF2-40B4-BE49-F238E27FC236}">
                <a16:creationId xmlns:a16="http://schemas.microsoft.com/office/drawing/2014/main" id="{4887A0EA-A3EA-42FD-B609-2475F941ABA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15" name="Slide Number Placeholder 3">
            <a:extLst>
              <a:ext uri="{FF2B5EF4-FFF2-40B4-BE49-F238E27FC236}">
                <a16:creationId xmlns:a16="http://schemas.microsoft.com/office/drawing/2014/main" id="{7C475BA5-CE7E-4489-A181-6974CF6C6FE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16" name="Slide Number Placeholder 3">
            <a:extLst>
              <a:ext uri="{FF2B5EF4-FFF2-40B4-BE49-F238E27FC236}">
                <a16:creationId xmlns:a16="http://schemas.microsoft.com/office/drawing/2014/main" id="{AF01380E-7028-4F5A-B817-F65CE9F15FB9}"/>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17" name="Slide Number Placeholder 3">
            <a:extLst>
              <a:ext uri="{FF2B5EF4-FFF2-40B4-BE49-F238E27FC236}">
                <a16:creationId xmlns:a16="http://schemas.microsoft.com/office/drawing/2014/main" id="{6ABD110E-DB90-48D9-B3DD-11FAB3D35DF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18" name="Slide Number Placeholder 3">
            <a:extLst>
              <a:ext uri="{FF2B5EF4-FFF2-40B4-BE49-F238E27FC236}">
                <a16:creationId xmlns:a16="http://schemas.microsoft.com/office/drawing/2014/main" id="{542485FB-5F19-40F9-B27B-CADF14B7382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19" name="Slide Number Placeholder 3">
            <a:extLst>
              <a:ext uri="{FF2B5EF4-FFF2-40B4-BE49-F238E27FC236}">
                <a16:creationId xmlns:a16="http://schemas.microsoft.com/office/drawing/2014/main" id="{50871019-9458-407D-B79B-D04008A0B2A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20" name="Slide Number Placeholder 4">
            <a:extLst>
              <a:ext uri="{FF2B5EF4-FFF2-40B4-BE49-F238E27FC236}">
                <a16:creationId xmlns:a16="http://schemas.microsoft.com/office/drawing/2014/main" id="{6ADC3563-7DFB-42FF-94F5-925E01102C2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21" name="Slide Number Placeholder 4">
            <a:extLst>
              <a:ext uri="{FF2B5EF4-FFF2-40B4-BE49-F238E27FC236}">
                <a16:creationId xmlns:a16="http://schemas.microsoft.com/office/drawing/2014/main" id="{B6BF733E-E4A1-4ABF-9424-653E511A721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22" name="Slide Number Placeholder 4">
            <a:extLst>
              <a:ext uri="{FF2B5EF4-FFF2-40B4-BE49-F238E27FC236}">
                <a16:creationId xmlns:a16="http://schemas.microsoft.com/office/drawing/2014/main" id="{A8CD5130-221A-4421-8721-D1802D8FE01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41</a:t>
            </a:fld>
            <a:endParaRPr lang="en-US"/>
          </a:p>
        </p:txBody>
      </p:sp>
      <p:sp>
        <p:nvSpPr>
          <p:cNvPr id="23" name="Content Placeholder 2">
            <a:extLst>
              <a:ext uri="{FF2B5EF4-FFF2-40B4-BE49-F238E27FC236}">
                <a16:creationId xmlns:a16="http://schemas.microsoft.com/office/drawing/2014/main" id="{0A582981-345F-4CED-8C1C-8EF9FBBFC53C}"/>
              </a:ext>
            </a:extLst>
          </p:cNvPr>
          <p:cNvSpPr txBox="1">
            <a:spLocks/>
          </p:cNvSpPr>
          <p:nvPr/>
        </p:nvSpPr>
        <p:spPr>
          <a:xfrm>
            <a:off x="770012" y="5389245"/>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The range slider shows that there is a higher success rate for launches that have lower payloads</a:t>
            </a:r>
          </a:p>
          <a:p>
            <a:pPr>
              <a:lnSpc>
                <a:spcPct val="100000"/>
              </a:lnSpc>
              <a:spcBef>
                <a:spcPts val="1400"/>
              </a:spcBef>
            </a:pPr>
            <a:r>
              <a:rPr lang="en-US" sz="1600" dirty="0">
                <a:solidFill>
                  <a:schemeClr val="accent3">
                    <a:lumMod val="25000"/>
                  </a:schemeClr>
                </a:solidFill>
                <a:latin typeface="Abadi"/>
              </a:rPr>
              <a:t>We also see that, around the 5500 to 7000kg payload there are almost no successes.  This could mean they are using the wrong rocket type at these payloads or there could be some other underlying issue that would require further investigation</a:t>
            </a:r>
          </a:p>
        </p:txBody>
      </p:sp>
      <p:pic>
        <p:nvPicPr>
          <p:cNvPr id="24" name="Picture 23">
            <a:extLst>
              <a:ext uri="{FF2B5EF4-FFF2-40B4-BE49-F238E27FC236}">
                <a16:creationId xmlns:a16="http://schemas.microsoft.com/office/drawing/2014/main" id="{3C64B209-3C36-4E27-946A-1CD4F536A014}"/>
              </a:ext>
            </a:extLst>
          </p:cNvPr>
          <p:cNvPicPr>
            <a:picLocks noChangeAspect="1"/>
          </p:cNvPicPr>
          <p:nvPr/>
        </p:nvPicPr>
        <p:blipFill>
          <a:blip r:embed="rId3"/>
          <a:srcRect/>
          <a:stretch/>
        </p:blipFill>
        <p:spPr>
          <a:xfrm>
            <a:off x="1150434" y="1556142"/>
            <a:ext cx="9891132" cy="339105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7" name="Slide Number Placeholder 2">
            <a:extLst>
              <a:ext uri="{FF2B5EF4-FFF2-40B4-BE49-F238E27FC236}">
                <a16:creationId xmlns:a16="http://schemas.microsoft.com/office/drawing/2014/main" id="{250EAA4C-D5D2-4FDA-9D7D-2BDE025F86F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8" name="Slide Number Placeholder 2">
            <a:extLst>
              <a:ext uri="{FF2B5EF4-FFF2-40B4-BE49-F238E27FC236}">
                <a16:creationId xmlns:a16="http://schemas.microsoft.com/office/drawing/2014/main" id="{23C3D4BD-9A2A-4B5F-AB20-7E274128643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10" name="Slide Number Placeholder 2">
            <a:extLst>
              <a:ext uri="{FF2B5EF4-FFF2-40B4-BE49-F238E27FC236}">
                <a16:creationId xmlns:a16="http://schemas.microsoft.com/office/drawing/2014/main" id="{881B82C6-C09F-4368-B751-D6C17717D8E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11" name="Slide Number Placeholder 3">
            <a:extLst>
              <a:ext uri="{FF2B5EF4-FFF2-40B4-BE49-F238E27FC236}">
                <a16:creationId xmlns:a16="http://schemas.microsoft.com/office/drawing/2014/main" id="{4E246353-B13F-4BF2-A30F-72BEBA943C8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dirty="0"/>
          </a:p>
        </p:txBody>
      </p:sp>
      <p:sp>
        <p:nvSpPr>
          <p:cNvPr id="12" name="Slide Number Placeholder 3">
            <a:extLst>
              <a:ext uri="{FF2B5EF4-FFF2-40B4-BE49-F238E27FC236}">
                <a16:creationId xmlns:a16="http://schemas.microsoft.com/office/drawing/2014/main" id="{6691B07F-9E3B-4707-ABF2-D1D174DEF4C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dirty="0"/>
          </a:p>
        </p:txBody>
      </p:sp>
      <p:sp>
        <p:nvSpPr>
          <p:cNvPr id="13" name="Slide Number Placeholder 3">
            <a:extLst>
              <a:ext uri="{FF2B5EF4-FFF2-40B4-BE49-F238E27FC236}">
                <a16:creationId xmlns:a16="http://schemas.microsoft.com/office/drawing/2014/main" id="{38156A08-1991-4462-B0BC-7828812545E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dirty="0"/>
          </a:p>
        </p:txBody>
      </p:sp>
      <p:sp>
        <p:nvSpPr>
          <p:cNvPr id="14" name="Slide Number Placeholder 3">
            <a:extLst>
              <a:ext uri="{FF2B5EF4-FFF2-40B4-BE49-F238E27FC236}">
                <a16:creationId xmlns:a16="http://schemas.microsoft.com/office/drawing/2014/main" id="{0D7707D2-7C50-4334-B775-D18F8B960B3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15" name="Slide Number Placeholder 3">
            <a:extLst>
              <a:ext uri="{FF2B5EF4-FFF2-40B4-BE49-F238E27FC236}">
                <a16:creationId xmlns:a16="http://schemas.microsoft.com/office/drawing/2014/main" id="{4C284908-8D9E-4A20-AA5B-DB4A18DAC898}"/>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16" name="Slide Number Placeholder 3">
            <a:extLst>
              <a:ext uri="{FF2B5EF4-FFF2-40B4-BE49-F238E27FC236}">
                <a16:creationId xmlns:a16="http://schemas.microsoft.com/office/drawing/2014/main" id="{919F80F5-CBF9-4C9B-BA24-D48D59EA256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17" name="Slide Number Placeholder 3">
            <a:extLst>
              <a:ext uri="{FF2B5EF4-FFF2-40B4-BE49-F238E27FC236}">
                <a16:creationId xmlns:a16="http://schemas.microsoft.com/office/drawing/2014/main" id="{DB317017-8D14-40D6-8294-70F2D2A581C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18" name="Slide Number Placeholder 3">
            <a:extLst>
              <a:ext uri="{FF2B5EF4-FFF2-40B4-BE49-F238E27FC236}">
                <a16:creationId xmlns:a16="http://schemas.microsoft.com/office/drawing/2014/main" id="{54F69CB4-B254-48ED-8118-55A111F27B0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19" name="Slide Number Placeholder 3">
            <a:extLst>
              <a:ext uri="{FF2B5EF4-FFF2-40B4-BE49-F238E27FC236}">
                <a16:creationId xmlns:a16="http://schemas.microsoft.com/office/drawing/2014/main" id="{2FB52C00-8B0E-4E65-A399-23A2F14D0D7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20" name="Slide Number Placeholder 3">
            <a:extLst>
              <a:ext uri="{FF2B5EF4-FFF2-40B4-BE49-F238E27FC236}">
                <a16:creationId xmlns:a16="http://schemas.microsoft.com/office/drawing/2014/main" id="{630E6A38-A1E2-41EE-ABF4-491CAB38350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21" name="Slide Number Placeholder 4">
            <a:extLst>
              <a:ext uri="{FF2B5EF4-FFF2-40B4-BE49-F238E27FC236}">
                <a16:creationId xmlns:a16="http://schemas.microsoft.com/office/drawing/2014/main" id="{68DD1C73-1C32-43BA-9767-A6A4A7E04B4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22" name="Slide Number Placeholder 4">
            <a:extLst>
              <a:ext uri="{FF2B5EF4-FFF2-40B4-BE49-F238E27FC236}">
                <a16:creationId xmlns:a16="http://schemas.microsoft.com/office/drawing/2014/main" id="{D36E43F3-2F72-4746-94BA-8686EA453E2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23" name="Slide Number Placeholder 4">
            <a:extLst>
              <a:ext uri="{FF2B5EF4-FFF2-40B4-BE49-F238E27FC236}">
                <a16:creationId xmlns:a16="http://schemas.microsoft.com/office/drawing/2014/main" id="{BE610103-832D-40EB-A610-84941C864F6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43</a:t>
            </a:fld>
            <a:endParaRPr lang="en-US"/>
          </a:p>
        </p:txBody>
      </p:sp>
      <p:sp>
        <p:nvSpPr>
          <p:cNvPr id="24" name="Content Placeholder 2">
            <a:extLst>
              <a:ext uri="{FF2B5EF4-FFF2-40B4-BE49-F238E27FC236}">
                <a16:creationId xmlns:a16="http://schemas.microsoft.com/office/drawing/2014/main" id="{4B672AE2-E71B-48DC-95DD-A3B0CEDC9641}"/>
              </a:ext>
            </a:extLst>
          </p:cNvPr>
          <p:cNvSpPr txBox="1">
            <a:spLocks/>
          </p:cNvSpPr>
          <p:nvPr/>
        </p:nvSpPr>
        <p:spPr>
          <a:xfrm>
            <a:off x="770012" y="5054607"/>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The data shows that the Decision Tree Classifier performed the best</a:t>
            </a:r>
          </a:p>
          <a:p>
            <a:pPr>
              <a:lnSpc>
                <a:spcPct val="100000"/>
              </a:lnSpc>
              <a:spcBef>
                <a:spcPts val="1400"/>
              </a:spcBef>
            </a:pPr>
            <a:r>
              <a:rPr lang="en-US" sz="1600" dirty="0">
                <a:solidFill>
                  <a:schemeClr val="accent3">
                    <a:lumMod val="25000"/>
                  </a:schemeClr>
                </a:solidFill>
                <a:latin typeface="Abadi"/>
              </a:rPr>
              <a:t>This model had an accuracy score of about 3 percentage points higher than KNN tuned with </a:t>
            </a:r>
            <a:r>
              <a:rPr lang="en-US" sz="1600" dirty="0" err="1">
                <a:solidFill>
                  <a:schemeClr val="accent3">
                    <a:lumMod val="25000"/>
                  </a:schemeClr>
                </a:solidFill>
                <a:latin typeface="Abadi"/>
              </a:rPr>
              <a:t>GridSearch</a:t>
            </a:r>
            <a:r>
              <a:rPr lang="en-US" sz="1600" dirty="0">
                <a:solidFill>
                  <a:schemeClr val="accent3">
                    <a:lumMod val="25000"/>
                  </a:schemeClr>
                </a:solidFill>
                <a:latin typeface="Abadi"/>
              </a:rPr>
              <a:t>, which placed second. </a:t>
            </a:r>
          </a:p>
          <a:p>
            <a:pPr>
              <a:lnSpc>
                <a:spcPct val="100000"/>
              </a:lnSpc>
              <a:spcBef>
                <a:spcPts val="1400"/>
              </a:spcBef>
            </a:pPr>
            <a:r>
              <a:rPr lang="en-US" sz="1600" dirty="0">
                <a:solidFill>
                  <a:schemeClr val="accent3">
                    <a:lumMod val="25000"/>
                  </a:schemeClr>
                </a:solidFill>
                <a:latin typeface="Abadi"/>
              </a:rPr>
              <a:t>After tuning the hyperparameters, the Decision Tree Classifier still had the highest accuracy score, rising to 0.94444</a:t>
            </a:r>
          </a:p>
        </p:txBody>
      </p:sp>
      <p:pic>
        <p:nvPicPr>
          <p:cNvPr id="25" name="Picture 24">
            <a:extLst>
              <a:ext uri="{FF2B5EF4-FFF2-40B4-BE49-F238E27FC236}">
                <a16:creationId xmlns:a16="http://schemas.microsoft.com/office/drawing/2014/main" id="{F7854B7D-D5E2-44E3-ADB8-9AAEC5E58747}"/>
              </a:ext>
            </a:extLst>
          </p:cNvPr>
          <p:cNvPicPr>
            <a:picLocks noChangeAspect="1"/>
          </p:cNvPicPr>
          <p:nvPr/>
        </p:nvPicPr>
        <p:blipFill>
          <a:blip r:embed="rId3"/>
          <a:srcRect/>
          <a:stretch/>
        </p:blipFill>
        <p:spPr>
          <a:xfrm>
            <a:off x="906389" y="1439397"/>
            <a:ext cx="4178805" cy="1700014"/>
          </a:xfrm>
          <a:prstGeom prst="rect">
            <a:avLst/>
          </a:prstGeom>
        </p:spPr>
      </p:pic>
      <p:pic>
        <p:nvPicPr>
          <p:cNvPr id="3" name="Picture 2">
            <a:extLst>
              <a:ext uri="{FF2B5EF4-FFF2-40B4-BE49-F238E27FC236}">
                <a16:creationId xmlns:a16="http://schemas.microsoft.com/office/drawing/2014/main" id="{FC55C5A4-332B-4064-8897-EA2257E36224}"/>
              </a:ext>
            </a:extLst>
          </p:cNvPr>
          <p:cNvPicPr>
            <a:picLocks noChangeAspect="1"/>
          </p:cNvPicPr>
          <p:nvPr/>
        </p:nvPicPr>
        <p:blipFill>
          <a:blip r:embed="rId4"/>
          <a:stretch>
            <a:fillRect/>
          </a:stretch>
        </p:blipFill>
        <p:spPr>
          <a:xfrm>
            <a:off x="1070350" y="4141072"/>
            <a:ext cx="9357360" cy="632460"/>
          </a:xfrm>
          <a:prstGeom prst="rect">
            <a:avLst/>
          </a:prstGeom>
        </p:spPr>
      </p:pic>
      <p:sp>
        <p:nvSpPr>
          <p:cNvPr id="26" name="Rectangle 25">
            <a:extLst>
              <a:ext uri="{FF2B5EF4-FFF2-40B4-BE49-F238E27FC236}">
                <a16:creationId xmlns:a16="http://schemas.microsoft.com/office/drawing/2014/main" id="{3D481C08-CAE3-42A8-A108-8D9943CC91CD}"/>
              </a:ext>
            </a:extLst>
          </p:cNvPr>
          <p:cNvSpPr/>
          <p:nvPr/>
        </p:nvSpPr>
        <p:spPr>
          <a:xfrm>
            <a:off x="1070350" y="4141072"/>
            <a:ext cx="9357360" cy="6160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70562686-EFC2-42B4-9BDD-BB563207CDB0}"/>
              </a:ext>
            </a:extLst>
          </p:cNvPr>
          <p:cNvSpPr/>
          <p:nvPr/>
        </p:nvSpPr>
        <p:spPr>
          <a:xfrm>
            <a:off x="865390" y="1426205"/>
            <a:ext cx="4219804" cy="17132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30" name="Chart 29">
            <a:extLst>
              <a:ext uri="{FF2B5EF4-FFF2-40B4-BE49-F238E27FC236}">
                <a16:creationId xmlns:a16="http://schemas.microsoft.com/office/drawing/2014/main" id="{D0956413-1EBB-4BB6-87BD-C9614D1FF67D}"/>
              </a:ext>
            </a:extLst>
          </p:cNvPr>
          <p:cNvGraphicFramePr/>
          <p:nvPr>
            <p:extLst>
              <p:ext uri="{D42A27DB-BD31-4B8C-83A1-F6EECF244321}">
                <p14:modId xmlns:p14="http://schemas.microsoft.com/office/powerpoint/2010/main" val="4016717716"/>
              </p:ext>
            </p:extLst>
          </p:nvPr>
        </p:nvGraphicFramePr>
        <p:xfrm>
          <a:off x="6493065" y="1426205"/>
          <a:ext cx="4792546" cy="2376361"/>
        </p:xfrm>
        <a:graphic>
          <a:graphicData uri="http://schemas.openxmlformats.org/drawingml/2006/chart">
            <c:chart xmlns:c="http://schemas.openxmlformats.org/drawingml/2006/chart" xmlns:r="http://schemas.openxmlformats.org/officeDocument/2006/relationships" r:id="rId5"/>
          </a:graphicData>
        </a:graphic>
      </p:graphicFrame>
      <p:sp>
        <p:nvSpPr>
          <p:cNvPr id="31" name="Rectangle 30">
            <a:extLst>
              <a:ext uri="{FF2B5EF4-FFF2-40B4-BE49-F238E27FC236}">
                <a16:creationId xmlns:a16="http://schemas.microsoft.com/office/drawing/2014/main" id="{7E3C7EA3-8C30-40A7-B8C1-123D1E3EA47A}"/>
              </a:ext>
            </a:extLst>
          </p:cNvPr>
          <p:cNvSpPr/>
          <p:nvPr/>
        </p:nvSpPr>
        <p:spPr>
          <a:xfrm>
            <a:off x="6493065" y="1400414"/>
            <a:ext cx="4669306" cy="24021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7" name="Slide Number Placeholder 2">
            <a:extLst>
              <a:ext uri="{FF2B5EF4-FFF2-40B4-BE49-F238E27FC236}">
                <a16:creationId xmlns:a16="http://schemas.microsoft.com/office/drawing/2014/main" id="{D3FA943E-4173-43CC-A9E4-6CF838AD0F26}"/>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8" name="Slide Number Placeholder 2">
            <a:extLst>
              <a:ext uri="{FF2B5EF4-FFF2-40B4-BE49-F238E27FC236}">
                <a16:creationId xmlns:a16="http://schemas.microsoft.com/office/drawing/2014/main" id="{D5F205BA-1CE2-4A0C-AF8D-8EB5E984BC9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10" name="Slide Number Placeholder 2">
            <a:extLst>
              <a:ext uri="{FF2B5EF4-FFF2-40B4-BE49-F238E27FC236}">
                <a16:creationId xmlns:a16="http://schemas.microsoft.com/office/drawing/2014/main" id="{A4E54D04-8C3C-4C8B-A5F9-E9C1F46C015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11" name="Slide Number Placeholder 3">
            <a:extLst>
              <a:ext uri="{FF2B5EF4-FFF2-40B4-BE49-F238E27FC236}">
                <a16:creationId xmlns:a16="http://schemas.microsoft.com/office/drawing/2014/main" id="{EFB9C530-490B-4350-9068-36D92401E29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dirty="0"/>
          </a:p>
        </p:txBody>
      </p:sp>
      <p:sp>
        <p:nvSpPr>
          <p:cNvPr id="12" name="Slide Number Placeholder 3">
            <a:extLst>
              <a:ext uri="{FF2B5EF4-FFF2-40B4-BE49-F238E27FC236}">
                <a16:creationId xmlns:a16="http://schemas.microsoft.com/office/drawing/2014/main" id="{A0FE873A-ABBC-4C4C-924B-A460EACB8CD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dirty="0"/>
          </a:p>
        </p:txBody>
      </p:sp>
      <p:sp>
        <p:nvSpPr>
          <p:cNvPr id="13" name="Slide Number Placeholder 3">
            <a:extLst>
              <a:ext uri="{FF2B5EF4-FFF2-40B4-BE49-F238E27FC236}">
                <a16:creationId xmlns:a16="http://schemas.microsoft.com/office/drawing/2014/main" id="{0EC2C10F-7A14-4374-B441-8949C99029E3}"/>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dirty="0"/>
          </a:p>
        </p:txBody>
      </p:sp>
      <p:sp>
        <p:nvSpPr>
          <p:cNvPr id="14" name="Slide Number Placeholder 3">
            <a:extLst>
              <a:ext uri="{FF2B5EF4-FFF2-40B4-BE49-F238E27FC236}">
                <a16:creationId xmlns:a16="http://schemas.microsoft.com/office/drawing/2014/main" id="{D2142FB8-2CE2-4F9D-BE16-A047B7D0120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15" name="Slide Number Placeholder 3">
            <a:extLst>
              <a:ext uri="{FF2B5EF4-FFF2-40B4-BE49-F238E27FC236}">
                <a16:creationId xmlns:a16="http://schemas.microsoft.com/office/drawing/2014/main" id="{8774AE93-8222-4826-82C2-8146C43886DA}"/>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16" name="Slide Number Placeholder 3">
            <a:extLst>
              <a:ext uri="{FF2B5EF4-FFF2-40B4-BE49-F238E27FC236}">
                <a16:creationId xmlns:a16="http://schemas.microsoft.com/office/drawing/2014/main" id="{2FDA8EB3-87D7-45BE-99EF-3475D9F3D7C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17" name="Slide Number Placeholder 3">
            <a:extLst>
              <a:ext uri="{FF2B5EF4-FFF2-40B4-BE49-F238E27FC236}">
                <a16:creationId xmlns:a16="http://schemas.microsoft.com/office/drawing/2014/main" id="{75817C23-29D4-4C05-98F2-DA65ACEB362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18" name="Slide Number Placeholder 3">
            <a:extLst>
              <a:ext uri="{FF2B5EF4-FFF2-40B4-BE49-F238E27FC236}">
                <a16:creationId xmlns:a16="http://schemas.microsoft.com/office/drawing/2014/main" id="{A780B620-FE78-4E60-B49C-6D10DB284724}"/>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19" name="Slide Number Placeholder 3">
            <a:extLst>
              <a:ext uri="{FF2B5EF4-FFF2-40B4-BE49-F238E27FC236}">
                <a16:creationId xmlns:a16="http://schemas.microsoft.com/office/drawing/2014/main" id="{DDA6F042-B85C-4858-A154-0A180DCD55F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20" name="Slide Number Placeholder 3">
            <a:extLst>
              <a:ext uri="{FF2B5EF4-FFF2-40B4-BE49-F238E27FC236}">
                <a16:creationId xmlns:a16="http://schemas.microsoft.com/office/drawing/2014/main" id="{2B6A69A6-D569-4B37-8DDD-BF0B19B95B9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21" name="Slide Number Placeholder 4">
            <a:extLst>
              <a:ext uri="{FF2B5EF4-FFF2-40B4-BE49-F238E27FC236}">
                <a16:creationId xmlns:a16="http://schemas.microsoft.com/office/drawing/2014/main" id="{8C08F48A-9DB0-4F84-9D46-FF20084C29D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22" name="Slide Number Placeholder 4">
            <a:extLst>
              <a:ext uri="{FF2B5EF4-FFF2-40B4-BE49-F238E27FC236}">
                <a16:creationId xmlns:a16="http://schemas.microsoft.com/office/drawing/2014/main" id="{11723161-819A-4BDD-BCEB-20F7CFA2ED5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23" name="Slide Number Placeholder 4">
            <a:extLst>
              <a:ext uri="{FF2B5EF4-FFF2-40B4-BE49-F238E27FC236}">
                <a16:creationId xmlns:a16="http://schemas.microsoft.com/office/drawing/2014/main" id="{1F59EFC6-2082-4BEE-8F81-A66E965AB0C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44</a:t>
            </a:fld>
            <a:endParaRPr lang="en-US"/>
          </a:p>
        </p:txBody>
      </p:sp>
      <p:sp>
        <p:nvSpPr>
          <p:cNvPr id="24" name="Content Placeholder 2">
            <a:extLst>
              <a:ext uri="{FF2B5EF4-FFF2-40B4-BE49-F238E27FC236}">
                <a16:creationId xmlns:a16="http://schemas.microsoft.com/office/drawing/2014/main" id="{EAD97D8F-690A-4E65-8705-53B32A061912}"/>
              </a:ext>
            </a:extLst>
          </p:cNvPr>
          <p:cNvSpPr txBox="1">
            <a:spLocks/>
          </p:cNvSpPr>
          <p:nvPr/>
        </p:nvSpPr>
        <p:spPr>
          <a:xfrm>
            <a:off x="770011" y="4229518"/>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The confusion matrix for the Decision Tree Classifier after tuning its hyperparameters shows that it can predict, with high accuracy, with rockets successfully land (lower right quadrant) and which rockets failed to land (upper left quadrant).  These are considered the True Positives and True Negatives, respectively.</a:t>
            </a:r>
          </a:p>
          <a:p>
            <a:pPr>
              <a:lnSpc>
                <a:spcPct val="100000"/>
              </a:lnSpc>
              <a:spcBef>
                <a:spcPts val="1400"/>
              </a:spcBef>
            </a:pPr>
            <a:r>
              <a:rPr lang="en-US" sz="1600" dirty="0">
                <a:solidFill>
                  <a:schemeClr val="accent3">
                    <a:lumMod val="25000"/>
                  </a:schemeClr>
                </a:solidFill>
                <a:latin typeface="Abadi"/>
              </a:rPr>
              <a:t>When building a model, it is important to achieve good accuracy but not at the expense of recall or precision scores.  We can see the model predicts 0 False Negatives (lower left quadrant) and only 1 False Positive (upper right quadrant). </a:t>
            </a:r>
          </a:p>
          <a:p>
            <a:pPr>
              <a:lnSpc>
                <a:spcPct val="100000"/>
              </a:lnSpc>
              <a:spcBef>
                <a:spcPts val="1400"/>
              </a:spcBef>
            </a:pPr>
            <a:r>
              <a:rPr lang="en-US" sz="1600" dirty="0">
                <a:solidFill>
                  <a:schemeClr val="accent3">
                    <a:lumMod val="25000"/>
                  </a:schemeClr>
                </a:solidFill>
                <a:latin typeface="Abadi"/>
              </a:rPr>
              <a:t>We MIGHT be sacrificing the precision or recall scores to get a very high accuracy score. This should be examined further. For example, it might be VERY costly to predict a successful landing when the outcome will be a failed landing. Therefore, we should focus on maximizing the False Positives, even if it lowers the accuracy of the model. </a:t>
            </a:r>
          </a:p>
        </p:txBody>
      </p:sp>
      <p:pic>
        <p:nvPicPr>
          <p:cNvPr id="25" name="Picture 24">
            <a:extLst>
              <a:ext uri="{FF2B5EF4-FFF2-40B4-BE49-F238E27FC236}">
                <a16:creationId xmlns:a16="http://schemas.microsoft.com/office/drawing/2014/main" id="{2F76DA09-A717-4D31-A8DD-F7496F1CEA3F}"/>
              </a:ext>
            </a:extLst>
          </p:cNvPr>
          <p:cNvPicPr>
            <a:picLocks noChangeAspect="1"/>
          </p:cNvPicPr>
          <p:nvPr/>
        </p:nvPicPr>
        <p:blipFill>
          <a:blip r:embed="rId3"/>
          <a:srcRect/>
          <a:stretch/>
        </p:blipFill>
        <p:spPr>
          <a:xfrm>
            <a:off x="3956006" y="1362553"/>
            <a:ext cx="3783522" cy="27147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building our predictive classification model, we found that the Decision Tree Classifier gave us the highest ACCURACY score</a:t>
            </a:r>
          </a:p>
          <a:p>
            <a:pPr>
              <a:lnSpc>
                <a:spcPct val="100000"/>
              </a:lnSpc>
              <a:spcBef>
                <a:spcPts val="1400"/>
              </a:spcBef>
            </a:pPr>
            <a:r>
              <a:rPr lang="en-US" sz="2200" dirty="0">
                <a:solidFill>
                  <a:schemeClr val="accent3">
                    <a:lumMod val="25000"/>
                  </a:schemeClr>
                </a:solidFill>
                <a:latin typeface="Abadi" panose="020B0604020104020204" pitchFamily="34" charset="0"/>
              </a:rPr>
              <a:t>We need to treat this with caution, however, because we did not check if the high accuracy score came at a cost to our recall and precision scores.  These latter scores measure the minimization of False Negatives and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It can be assumed that False Positives are the biggest issue facing this model.  It would be far more costly to predict a successful mission, send a rocket into space, and then experience a failed landing, which might severely damage the rocket and make it not fit for reuse.  A False Negative, on the other hand, may just cause mission control to cancel a mission because it is predicted to fail even when it will not.  There are still costs involved, but probably much lower.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Decision Tree Classifier to maximize Accuracy scores</a:t>
            </a:r>
          </a:p>
          <a:p>
            <a:pPr>
              <a:lnSpc>
                <a:spcPct val="100000"/>
              </a:lnSpc>
              <a:spcBef>
                <a:spcPts val="1400"/>
              </a:spcBef>
            </a:pPr>
            <a:r>
              <a:rPr lang="en-US" sz="2200" dirty="0">
                <a:solidFill>
                  <a:schemeClr val="accent3">
                    <a:lumMod val="25000"/>
                  </a:schemeClr>
                </a:solidFill>
                <a:latin typeface="Abadi" panose="020B0604020104020204" pitchFamily="34" charset="0"/>
              </a:rPr>
              <a:t>We found that rockets carrying payloads with smaller masses had higher success rates than rockets carrying payloads with heavier masses, in general</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 KSC LC-39A had the highest success rate of the four sites</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are generally built near the coast and close to railway systems, while keeping a further distance from cities and major highways, probably due to safety concerns for the general population</a:t>
            </a:r>
          </a:p>
          <a:p>
            <a:pPr>
              <a:lnSpc>
                <a:spcPct val="100000"/>
              </a:lnSpc>
              <a:spcBef>
                <a:spcPts val="1400"/>
              </a:spcBef>
            </a:pPr>
            <a:r>
              <a:rPr lang="en-US" sz="2200" dirty="0">
                <a:solidFill>
                  <a:schemeClr val="accent3">
                    <a:lumMod val="25000"/>
                  </a:schemeClr>
                </a:solidFill>
                <a:latin typeface="Abadi" panose="020B0604020104020204" pitchFamily="34" charset="0"/>
              </a:rPr>
              <a:t>Four Orbits share the highest success rates: HEO, GEO, SSO, ES-L1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Overall Conclusions</a:t>
            </a:r>
            <a:endParaRPr lang="en-US" dirty="0">
              <a:solidFill>
                <a:srgbClr val="0B49CB"/>
              </a:solidFill>
            </a:endParaRPr>
          </a:p>
        </p:txBody>
      </p:sp>
    </p:spTree>
    <p:extLst>
      <p:ext uri="{BB962C8B-B14F-4D97-AF65-F5344CB8AC3E}">
        <p14:creationId xmlns:p14="http://schemas.microsoft.com/office/powerpoint/2010/main" val="33182252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8" name="Slide Number Placeholder 3">
            <a:extLst>
              <a:ext uri="{FF2B5EF4-FFF2-40B4-BE49-F238E27FC236}">
                <a16:creationId xmlns:a16="http://schemas.microsoft.com/office/drawing/2014/main" id="{9C0415E7-61D5-4227-A330-D5433A3F6D0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9" name="Slide Number Placeholder 2">
            <a:extLst>
              <a:ext uri="{FF2B5EF4-FFF2-40B4-BE49-F238E27FC236}">
                <a16:creationId xmlns:a16="http://schemas.microsoft.com/office/drawing/2014/main" id="{DB52C488-6CC2-4751-ADB8-81329ADCAC5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10" name="Slide Number Placeholder 2">
            <a:extLst>
              <a:ext uri="{FF2B5EF4-FFF2-40B4-BE49-F238E27FC236}">
                <a16:creationId xmlns:a16="http://schemas.microsoft.com/office/drawing/2014/main" id="{4523E635-B05D-408F-A7C8-B62812E81FC7}"/>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12" name="Slide Number Placeholder 2">
            <a:extLst>
              <a:ext uri="{FF2B5EF4-FFF2-40B4-BE49-F238E27FC236}">
                <a16:creationId xmlns:a16="http://schemas.microsoft.com/office/drawing/2014/main" id="{DF588F8F-209A-4180-8C72-A2874BDE06F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13" name="Slide Number Placeholder 3">
            <a:extLst>
              <a:ext uri="{FF2B5EF4-FFF2-40B4-BE49-F238E27FC236}">
                <a16:creationId xmlns:a16="http://schemas.microsoft.com/office/drawing/2014/main" id="{D115CF8A-1359-48CF-9850-769107E817E1}"/>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dirty="0"/>
          </a:p>
        </p:txBody>
      </p:sp>
      <p:sp>
        <p:nvSpPr>
          <p:cNvPr id="14" name="Slide Number Placeholder 3">
            <a:extLst>
              <a:ext uri="{FF2B5EF4-FFF2-40B4-BE49-F238E27FC236}">
                <a16:creationId xmlns:a16="http://schemas.microsoft.com/office/drawing/2014/main" id="{9A4A86F3-61C7-4D52-AF90-417A2B84222E}"/>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dirty="0"/>
          </a:p>
        </p:txBody>
      </p:sp>
      <p:sp>
        <p:nvSpPr>
          <p:cNvPr id="15" name="Slide Number Placeholder 3">
            <a:extLst>
              <a:ext uri="{FF2B5EF4-FFF2-40B4-BE49-F238E27FC236}">
                <a16:creationId xmlns:a16="http://schemas.microsoft.com/office/drawing/2014/main" id="{23EE000E-AA77-4A47-9AF5-D3B25C653BC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dirty="0"/>
          </a:p>
        </p:txBody>
      </p:sp>
      <p:sp>
        <p:nvSpPr>
          <p:cNvPr id="16" name="Slide Number Placeholder 3">
            <a:extLst>
              <a:ext uri="{FF2B5EF4-FFF2-40B4-BE49-F238E27FC236}">
                <a16:creationId xmlns:a16="http://schemas.microsoft.com/office/drawing/2014/main" id="{0401E191-A035-4E5A-8B41-CCE0DA051F4B}"/>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17" name="Slide Number Placeholder 3">
            <a:extLst>
              <a:ext uri="{FF2B5EF4-FFF2-40B4-BE49-F238E27FC236}">
                <a16:creationId xmlns:a16="http://schemas.microsoft.com/office/drawing/2014/main" id="{ADDED6C6-5FCA-44B6-BAE2-B1684A3B96A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18" name="Slide Number Placeholder 3">
            <a:extLst>
              <a:ext uri="{FF2B5EF4-FFF2-40B4-BE49-F238E27FC236}">
                <a16:creationId xmlns:a16="http://schemas.microsoft.com/office/drawing/2014/main" id="{FD211754-E7E2-414C-9BF3-810FBCD9C9E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19" name="Slide Number Placeholder 3">
            <a:extLst>
              <a:ext uri="{FF2B5EF4-FFF2-40B4-BE49-F238E27FC236}">
                <a16:creationId xmlns:a16="http://schemas.microsoft.com/office/drawing/2014/main" id="{EA1D7638-0E04-4DE1-A4F9-880350FB42ED}"/>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20" name="Slide Number Placeholder 3">
            <a:extLst>
              <a:ext uri="{FF2B5EF4-FFF2-40B4-BE49-F238E27FC236}">
                <a16:creationId xmlns:a16="http://schemas.microsoft.com/office/drawing/2014/main" id="{4415353A-AB6A-4595-90C0-19E60C0E981F}"/>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21" name="Slide Number Placeholder 3">
            <a:extLst>
              <a:ext uri="{FF2B5EF4-FFF2-40B4-BE49-F238E27FC236}">
                <a16:creationId xmlns:a16="http://schemas.microsoft.com/office/drawing/2014/main" id="{832997B5-5AA5-4473-9258-4A444C345622}"/>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22" name="Slide Number Placeholder 3">
            <a:extLst>
              <a:ext uri="{FF2B5EF4-FFF2-40B4-BE49-F238E27FC236}">
                <a16:creationId xmlns:a16="http://schemas.microsoft.com/office/drawing/2014/main" id="{840B8CB2-320E-4A28-906B-510D0D6EF07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23" name="Slide Number Placeholder 4">
            <a:extLst>
              <a:ext uri="{FF2B5EF4-FFF2-40B4-BE49-F238E27FC236}">
                <a16:creationId xmlns:a16="http://schemas.microsoft.com/office/drawing/2014/main" id="{CED9D7B0-B2FC-454E-A229-8D9D925DBDCC}"/>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24" name="Slide Number Placeholder 4">
            <a:extLst>
              <a:ext uri="{FF2B5EF4-FFF2-40B4-BE49-F238E27FC236}">
                <a16:creationId xmlns:a16="http://schemas.microsoft.com/office/drawing/2014/main" id="{EC7F6B6C-2199-48E7-81AE-20D8B44FAAB5}"/>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25" name="Slide Number Placeholder 4">
            <a:extLst>
              <a:ext uri="{FF2B5EF4-FFF2-40B4-BE49-F238E27FC236}">
                <a16:creationId xmlns:a16="http://schemas.microsoft.com/office/drawing/2014/main" id="{1DE73325-B901-4AC6-A136-F2FE33C00220}"/>
              </a:ext>
            </a:extLst>
          </p:cNvPr>
          <p:cNvSpPr txBox="1">
            <a:spLocks/>
          </p:cNvSpPr>
          <p:nvPr/>
        </p:nvSpPr>
        <p:spPr>
          <a:xfrm>
            <a:off x="8714772" y="6025573"/>
            <a:ext cx="2743200" cy="401638"/>
          </a:xfrm>
          <a:prstGeom prst="rect">
            <a:avLst/>
          </a:prstGeom>
        </p:spPr>
        <p:txBody>
          <a:bodyPr vert="horz" lIns="91440" tIns="45720" rIns="91440" bIns="45720" rtlCol="0" anchor="ctr"/>
          <a:lstStyle>
            <a:defPPr>
              <a:defRPr lang="en-US"/>
            </a:defPPr>
            <a:lvl1pPr marL="0" algn="r" defTabSz="914400" rtl="0" eaLnBrk="1" latinLnBrk="0" hangingPunct="1">
              <a:defRPr sz="1600" kern="1200">
                <a:solidFill>
                  <a:srgbClr val="1C7DDB"/>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075537C-CA84-1446-933C-8E9D027F9201}" type="slidenum">
              <a:rPr lang="en-US" smtClean="0"/>
              <a:pPr/>
              <a:t>47</a:t>
            </a:fld>
            <a:endParaRPr lang="en-US"/>
          </a:p>
        </p:txBody>
      </p:sp>
      <p:sp>
        <p:nvSpPr>
          <p:cNvPr id="26" name="Content Placeholder 2">
            <a:extLst>
              <a:ext uri="{FF2B5EF4-FFF2-40B4-BE49-F238E27FC236}">
                <a16:creationId xmlns:a16="http://schemas.microsoft.com/office/drawing/2014/main" id="{ADB2E00F-1E9E-4A00-995C-2EC1777C0812}"/>
              </a:ext>
            </a:extLst>
          </p:cNvPr>
          <p:cNvSpPr txBox="1">
            <a:spLocks/>
          </p:cNvSpPr>
          <p:nvPr/>
        </p:nvSpPr>
        <p:spPr>
          <a:xfrm>
            <a:off x="770011" y="4229518"/>
            <a:ext cx="10515599" cy="8745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a:rPr>
              <a:t>The above confusion matrix is indicative of the danger of maximizing accuracy scores without considering the recall or precision score. This matrix is for the Decision Tree Classifier prior to tuning the hyperparameters.  It shows 1 False Negative</a:t>
            </a:r>
          </a:p>
          <a:p>
            <a:pPr>
              <a:lnSpc>
                <a:spcPct val="100000"/>
              </a:lnSpc>
              <a:spcBef>
                <a:spcPts val="1400"/>
              </a:spcBef>
            </a:pPr>
            <a:r>
              <a:rPr lang="en-US" sz="1600" dirty="0">
                <a:solidFill>
                  <a:schemeClr val="accent3">
                    <a:lumMod val="25000"/>
                  </a:schemeClr>
                </a:solidFill>
                <a:latin typeface="Abadi"/>
              </a:rPr>
              <a:t>After tuning the hyperparameters, the False Negative is ‘correctly’ labeled as a True Positive, however, we have identified that False Negatives are not as ‘costly’ as False Positives</a:t>
            </a:r>
          </a:p>
          <a:p>
            <a:pPr>
              <a:lnSpc>
                <a:spcPct val="100000"/>
              </a:lnSpc>
              <a:spcBef>
                <a:spcPts val="1400"/>
              </a:spcBef>
            </a:pPr>
            <a:r>
              <a:rPr lang="en-US" sz="1600" dirty="0">
                <a:solidFill>
                  <a:schemeClr val="accent3">
                    <a:lumMod val="25000"/>
                  </a:schemeClr>
                </a:solidFill>
                <a:latin typeface="Abadi"/>
              </a:rPr>
              <a:t>Our model would be better, in my opinion, if we could focus on properly reclassifying the False Positive in the upper right quadrant. Even if this means an increase in  False Negatives. </a:t>
            </a:r>
          </a:p>
          <a:p>
            <a:pPr>
              <a:lnSpc>
                <a:spcPct val="100000"/>
              </a:lnSpc>
              <a:spcBef>
                <a:spcPts val="1400"/>
              </a:spcBef>
            </a:pPr>
            <a:r>
              <a:rPr lang="en-US" sz="1600" dirty="0">
                <a:solidFill>
                  <a:schemeClr val="accent3">
                    <a:lumMod val="25000"/>
                  </a:schemeClr>
                </a:solidFill>
                <a:latin typeface="Abadi"/>
              </a:rPr>
              <a:t>Minimizing failed landings is the most important goal to reduce costs and increase safety and reputation</a:t>
            </a:r>
          </a:p>
        </p:txBody>
      </p:sp>
      <p:pic>
        <p:nvPicPr>
          <p:cNvPr id="27" name="Picture 26">
            <a:extLst>
              <a:ext uri="{FF2B5EF4-FFF2-40B4-BE49-F238E27FC236}">
                <a16:creationId xmlns:a16="http://schemas.microsoft.com/office/drawing/2014/main" id="{35B81999-3C7F-48F6-B36F-DAAEB08401B2}"/>
              </a:ext>
            </a:extLst>
          </p:cNvPr>
          <p:cNvPicPr>
            <a:picLocks noChangeAspect="1"/>
          </p:cNvPicPr>
          <p:nvPr/>
        </p:nvPicPr>
        <p:blipFill>
          <a:blip r:embed="rId4"/>
          <a:srcRect/>
          <a:stretch/>
        </p:blipFill>
        <p:spPr>
          <a:xfrm>
            <a:off x="3956006" y="1362553"/>
            <a:ext cx="3783522" cy="2714774"/>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solidFill>
                <a:latin typeface="Abadi"/>
              </a:rPr>
              <a:t>Data was collected by making a request to the SpaceX Rest API with additional information supplemented via web-scrapping techniques</a:t>
            </a:r>
          </a:p>
          <a:p>
            <a:pPr>
              <a:lnSpc>
                <a:spcPct val="120000"/>
              </a:lnSpc>
              <a:spcBef>
                <a:spcPts val="1400"/>
              </a:spcBef>
            </a:pPr>
            <a:r>
              <a:rPr lang="en-US" sz="8800" dirty="0">
                <a:solidFill>
                  <a:schemeClr val="tx1"/>
                </a:solidFill>
                <a:latin typeface="Abadi"/>
              </a:rPr>
              <a:t>Perform data wrangling</a:t>
            </a:r>
          </a:p>
          <a:p>
            <a:pPr lvl="1">
              <a:lnSpc>
                <a:spcPct val="120000"/>
              </a:lnSpc>
              <a:spcBef>
                <a:spcPts val="1400"/>
              </a:spcBef>
            </a:pPr>
            <a:r>
              <a:rPr lang="en-US" sz="7600" dirty="0">
                <a:solidFill>
                  <a:schemeClr val="tx1"/>
                </a:solidFill>
                <a:latin typeface="Abadi"/>
              </a:rPr>
              <a:t>We performed web scraping to collect Falcon 9 historical launch records from a Wikipedia page titled `List of Falcon 9 and Falcon Heavy launches` available at: </a:t>
            </a:r>
            <a:r>
              <a:rPr lang="en-US" sz="7600" dirty="0">
                <a:solidFill>
                  <a:schemeClr val="bg2">
                    <a:lumMod val="50000"/>
                  </a:schemeClr>
                </a:solidFill>
                <a:latin typeface="Abadi"/>
                <a:hlinkClick r:id="rId4"/>
              </a:rPr>
              <a:t>Wikipedia Link</a:t>
            </a:r>
            <a:r>
              <a:rPr lang="en-US" sz="7600" dirty="0">
                <a:solidFill>
                  <a:schemeClr val="bg2">
                    <a:lumMod val="50000"/>
                  </a:schemeClr>
                </a:solidFill>
                <a:latin typeface="Abadi"/>
              </a:rPr>
              <a:t> </a:t>
            </a:r>
          </a:p>
          <a:p>
            <a:pPr>
              <a:lnSpc>
                <a:spcPct val="120000"/>
              </a:lnSpc>
              <a:spcBef>
                <a:spcPts val="1400"/>
              </a:spcBef>
            </a:pPr>
            <a:r>
              <a:rPr lang="en-US" sz="8800" dirty="0">
                <a:solidFill>
                  <a:schemeClr val="tx1"/>
                </a:solidFill>
                <a:latin typeface="Abadi"/>
              </a:rPr>
              <a:t>Perform exploratory data analysis (EDA) using visualization and SQL</a:t>
            </a:r>
          </a:p>
          <a:p>
            <a:pPr>
              <a:lnSpc>
                <a:spcPct val="120000"/>
              </a:lnSpc>
              <a:spcBef>
                <a:spcPts val="1400"/>
              </a:spcBef>
            </a:pPr>
            <a:r>
              <a:rPr lang="en-US" sz="8800" dirty="0">
                <a:solidFill>
                  <a:schemeClr val="tx1"/>
                </a:solidFill>
                <a:latin typeface="Abadi"/>
              </a:rPr>
              <a:t>Perform interactive visual analytics using Folium and </a:t>
            </a:r>
            <a:r>
              <a:rPr lang="en-US" sz="8800" dirty="0" err="1">
                <a:solidFill>
                  <a:schemeClr val="tx1"/>
                </a:solidFill>
                <a:latin typeface="Abadi"/>
              </a:rPr>
              <a:t>Plotly</a:t>
            </a:r>
            <a:r>
              <a:rPr lang="en-US" sz="8800" dirty="0">
                <a:solidFill>
                  <a:schemeClr val="tx1"/>
                </a:solidFill>
                <a:latin typeface="Abadi"/>
              </a:rPr>
              <a:t> Dash</a:t>
            </a:r>
          </a:p>
          <a:p>
            <a:pPr>
              <a:lnSpc>
                <a:spcPct val="120000"/>
              </a:lnSpc>
              <a:spcBef>
                <a:spcPts val="1400"/>
              </a:spcBef>
            </a:pPr>
            <a:r>
              <a:rPr lang="en-US" sz="8800" dirty="0">
                <a:solidFill>
                  <a:schemeClr val="tx1"/>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397077"/>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regarding SpaceX launch information, payloads, rocket versions, landing outcomes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were collected by requesting SpaceX Rest API and by web scrapping the Wikipedia page: “List of Falcon 9 and Falcon Heavy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two processes can be viewed below…</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1A9795C4-F66A-4BA3-80FA-0DB64BF11E4F}"/>
              </a:ext>
            </a:extLst>
          </p:cNvPr>
          <p:cNvGraphicFramePr/>
          <p:nvPr>
            <p:extLst>
              <p:ext uri="{D42A27DB-BD31-4B8C-83A1-F6EECF244321}">
                <p14:modId xmlns:p14="http://schemas.microsoft.com/office/powerpoint/2010/main" val="1596935359"/>
              </p:ext>
            </p:extLst>
          </p:nvPr>
        </p:nvGraphicFramePr>
        <p:xfrm>
          <a:off x="906389" y="4169503"/>
          <a:ext cx="3131015" cy="26033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D3D13634-A422-4591-B38F-BD6C9DA0F59B}"/>
              </a:ext>
            </a:extLst>
          </p:cNvPr>
          <p:cNvGraphicFramePr/>
          <p:nvPr>
            <p:extLst>
              <p:ext uri="{D42A27DB-BD31-4B8C-83A1-F6EECF244321}">
                <p14:modId xmlns:p14="http://schemas.microsoft.com/office/powerpoint/2010/main" val="2481608790"/>
              </p:ext>
            </p:extLst>
          </p:nvPr>
        </p:nvGraphicFramePr>
        <p:xfrm>
          <a:off x="6857423" y="4254604"/>
          <a:ext cx="3131015" cy="26033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521C3DE-C1A9-4FB5-8F39-5F89304ED007}"/>
              </a:ext>
            </a:extLst>
          </p:cNvPr>
          <p:cNvSpPr txBox="1">
            <a:spLocks/>
          </p:cNvSpPr>
          <p:nvPr/>
        </p:nvSpPr>
        <p:spPr>
          <a:xfrm>
            <a:off x="1739878" y="3521676"/>
            <a:ext cx="1939735"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a:solidFill>
                  <a:srgbClr val="0B49CB"/>
                </a:solidFill>
              </a:rPr>
              <a:t>SpaceX API</a:t>
            </a:r>
          </a:p>
        </p:txBody>
      </p:sp>
      <p:sp>
        <p:nvSpPr>
          <p:cNvPr id="10" name="Title 1">
            <a:extLst>
              <a:ext uri="{FF2B5EF4-FFF2-40B4-BE49-F238E27FC236}">
                <a16:creationId xmlns:a16="http://schemas.microsoft.com/office/drawing/2014/main" id="{4DBB0D91-1634-4325-86EB-5CED00462C74}"/>
              </a:ext>
            </a:extLst>
          </p:cNvPr>
          <p:cNvSpPr txBox="1">
            <a:spLocks/>
          </p:cNvSpPr>
          <p:nvPr/>
        </p:nvSpPr>
        <p:spPr>
          <a:xfrm>
            <a:off x="6576079" y="3521677"/>
            <a:ext cx="4619745"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000" dirty="0">
                <a:solidFill>
                  <a:srgbClr val="0B49CB"/>
                </a:solidFill>
              </a:rPr>
              <a:t>Wikipedia Page Web Scrapping</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3262429"/>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the SpaceX API using the process found to the right…</a:t>
            </a:r>
          </a:p>
          <a:p>
            <a:pPr>
              <a:lnSpc>
                <a:spcPct val="100000"/>
              </a:lnSpc>
              <a:spcBef>
                <a:spcPts val="1400"/>
              </a:spcBef>
            </a:pPr>
            <a:endParaRPr lang="en-US" sz="2200" dirty="0">
              <a:solidFill>
                <a:schemeClr val="accent3">
                  <a:lumMod val="25000"/>
                </a:schemeClr>
              </a:solidFill>
              <a:latin typeface="Abadi"/>
            </a:endParaRPr>
          </a:p>
          <a:p>
            <a:pPr marL="0" indent="0">
              <a:buNone/>
            </a:pPr>
            <a:r>
              <a:rPr lang="en-US" dirty="0" err="1">
                <a:hlinkClick r:id="rId3"/>
              </a:rPr>
              <a:t>Github</a:t>
            </a:r>
            <a:r>
              <a:rPr lang="en-US" dirty="0">
                <a:hlinkClick r:id="rId3"/>
              </a:rPr>
              <a:t> url: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descr="Graphical user interface, text, application, email&#10;&#10;Description automatically generated">
            <a:extLst>
              <a:ext uri="{FF2B5EF4-FFF2-40B4-BE49-F238E27FC236}">
                <a16:creationId xmlns:a16="http://schemas.microsoft.com/office/drawing/2014/main" id="{D5279356-C558-401C-98A4-EE898B1D317A}"/>
              </a:ext>
            </a:extLst>
          </p:cNvPr>
          <p:cNvPicPr>
            <a:picLocks noChangeAspect="1"/>
          </p:cNvPicPr>
          <p:nvPr/>
        </p:nvPicPr>
        <p:blipFill>
          <a:blip r:embed="rId4"/>
          <a:stretch>
            <a:fillRect/>
          </a:stretch>
        </p:blipFill>
        <p:spPr>
          <a:xfrm>
            <a:off x="6265332" y="1619567"/>
            <a:ext cx="4663440" cy="4587240"/>
          </a:xfrm>
          <a:prstGeom prst="rect">
            <a:avLst/>
          </a:prstGeom>
        </p:spPr>
      </p:pic>
      <p:sp>
        <p:nvSpPr>
          <p:cNvPr id="10" name="Text Placeholder 2">
            <a:extLst>
              <a:ext uri="{FF2B5EF4-FFF2-40B4-BE49-F238E27FC236}">
                <a16:creationId xmlns:a16="http://schemas.microsoft.com/office/drawing/2014/main" id="{47AAAD6B-08F3-4178-8737-B15D0BFAEA67}"/>
              </a:ext>
            </a:extLst>
          </p:cNvPr>
          <p:cNvSpPr txBox="1">
            <a:spLocks/>
          </p:cNvSpPr>
          <p:nvPr/>
        </p:nvSpPr>
        <p:spPr>
          <a:xfrm>
            <a:off x="820738" y="6206807"/>
            <a:ext cx="2256999" cy="4846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linkClick r:id="rId3"/>
              </a:rPr>
              <a:t>Link to </a:t>
            </a:r>
            <a:r>
              <a:rPr lang="en-US" dirty="0" err="1">
                <a:hlinkClick r:id="rId3"/>
              </a:rPr>
              <a:t>Github</a:t>
            </a:r>
            <a:r>
              <a:rPr lang="en-US" dirty="0">
                <a:hlinkClick r:id="rId3"/>
              </a:rPr>
              <a:t> </a:t>
            </a:r>
            <a:endParaRPr lang="en-US" dirty="0"/>
          </a:p>
          <a:p>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Slide Number Placeholder 5">
            <a:extLst>
              <a:ext uri="{FF2B5EF4-FFF2-40B4-BE49-F238E27FC236}">
                <a16:creationId xmlns:a16="http://schemas.microsoft.com/office/drawing/2014/main" id="{0708F807-5899-42F3-ADD9-59A829A8E7A8}"/>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9</a:t>
            </a:fld>
            <a:endParaRPr lang="en-US"/>
          </a:p>
        </p:txBody>
      </p:sp>
      <p:sp>
        <p:nvSpPr>
          <p:cNvPr id="9" name="Text Placeholder 2">
            <a:extLst>
              <a:ext uri="{FF2B5EF4-FFF2-40B4-BE49-F238E27FC236}">
                <a16:creationId xmlns:a16="http://schemas.microsoft.com/office/drawing/2014/main" id="{CA20ADDB-77D6-4B86-A00C-E666AF275159}"/>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from the Wikipedia html using the web scrapping technique found to the right: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pic>
        <p:nvPicPr>
          <p:cNvPr id="10" name="Picture 9">
            <a:extLst>
              <a:ext uri="{FF2B5EF4-FFF2-40B4-BE49-F238E27FC236}">
                <a16:creationId xmlns:a16="http://schemas.microsoft.com/office/drawing/2014/main" id="{02886B7E-84F6-41AA-8A30-B8254F7D290E}"/>
              </a:ext>
            </a:extLst>
          </p:cNvPr>
          <p:cNvPicPr>
            <a:picLocks noChangeAspect="1"/>
          </p:cNvPicPr>
          <p:nvPr/>
        </p:nvPicPr>
        <p:blipFill>
          <a:blip r:embed="rId3"/>
          <a:srcRect/>
          <a:stretch/>
        </p:blipFill>
        <p:spPr>
          <a:xfrm>
            <a:off x="5762946" y="1895707"/>
            <a:ext cx="5522665" cy="3491713"/>
          </a:xfrm>
          <a:prstGeom prst="rect">
            <a:avLst/>
          </a:prstGeom>
        </p:spPr>
      </p:pic>
      <p:sp>
        <p:nvSpPr>
          <p:cNvPr id="13" name="Text Placeholder 2">
            <a:extLst>
              <a:ext uri="{FF2B5EF4-FFF2-40B4-BE49-F238E27FC236}">
                <a16:creationId xmlns:a16="http://schemas.microsoft.com/office/drawing/2014/main" id="{4C16DD35-3C4F-4324-A515-537C138D50FA}"/>
              </a:ext>
            </a:extLst>
          </p:cNvPr>
          <p:cNvSpPr txBox="1">
            <a:spLocks/>
          </p:cNvSpPr>
          <p:nvPr/>
        </p:nvSpPr>
        <p:spPr>
          <a:xfrm>
            <a:off x="820738" y="6206807"/>
            <a:ext cx="2256999" cy="48462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hlinkClick r:id="rId4"/>
              </a:rPr>
              <a:t>Link to </a:t>
            </a:r>
            <a:r>
              <a:rPr lang="en-US" dirty="0" err="1">
                <a:hlinkClick r:id="rId4"/>
              </a:rPr>
              <a:t>Github</a:t>
            </a:r>
            <a:r>
              <a:rPr lang="en-US" dirty="0">
                <a:hlinkClick r:id="rId4"/>
              </a:rPr>
              <a:t> </a:t>
            </a:r>
            <a:endParaRPr lang="en-US" dirty="0"/>
          </a:p>
          <a:p>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2607</TotalTime>
  <Words>3300</Words>
  <Application>Microsoft Office PowerPoint</Application>
  <PresentationFormat>Widescreen</PresentationFormat>
  <Paragraphs>483</Paragraphs>
  <Slides>48</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48</vt:i4>
      </vt:variant>
    </vt:vector>
  </HeadingPairs>
  <TitlesOfParts>
    <vt:vector size="57" baseType="lpstr">
      <vt:lpstr>Abadi</vt:lpstr>
      <vt:lpstr>Arial</vt:lpstr>
      <vt:lpstr>Calibri</vt:lpstr>
      <vt:lpstr>Calibri Light</vt:lpstr>
      <vt:lpstr>Helvetica Neue</vt:lpstr>
      <vt:lpstr>IBM Plex Mono SemiBold</vt:lpstr>
      <vt:lpstr>IBM Plex Mono Text</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Scott M</cp:lastModifiedBy>
  <cp:revision>191</cp:revision>
  <dcterms:created xsi:type="dcterms:W3CDTF">2021-04-29T18:58:34Z</dcterms:created>
  <dcterms:modified xsi:type="dcterms:W3CDTF">2021-10-19T21:32:59Z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